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39"/>
  </p:notesMasterIdLst>
  <p:handoutMasterIdLst>
    <p:handoutMasterId r:id="rId40"/>
  </p:handoutMasterIdLst>
  <p:sldIdLst>
    <p:sldId id="354" r:id="rId2"/>
    <p:sldId id="355" r:id="rId3"/>
    <p:sldId id="363" r:id="rId4"/>
    <p:sldId id="322" r:id="rId5"/>
    <p:sldId id="259" r:id="rId6"/>
    <p:sldId id="312" r:id="rId7"/>
    <p:sldId id="331" r:id="rId8"/>
    <p:sldId id="332" r:id="rId9"/>
    <p:sldId id="261" r:id="rId10"/>
    <p:sldId id="359" r:id="rId11"/>
    <p:sldId id="314" r:id="rId12"/>
    <p:sldId id="264" r:id="rId13"/>
    <p:sldId id="267" r:id="rId14"/>
    <p:sldId id="263" r:id="rId15"/>
    <p:sldId id="341" r:id="rId16"/>
    <p:sldId id="335" r:id="rId17"/>
    <p:sldId id="269" r:id="rId18"/>
    <p:sldId id="270" r:id="rId19"/>
    <p:sldId id="342" r:id="rId20"/>
    <p:sldId id="351" r:id="rId21"/>
    <p:sldId id="271" r:id="rId22"/>
    <p:sldId id="360" r:id="rId23"/>
    <p:sldId id="278" r:id="rId24"/>
    <p:sldId id="309" r:id="rId25"/>
    <p:sldId id="310" r:id="rId26"/>
    <p:sldId id="343" r:id="rId27"/>
    <p:sldId id="361" r:id="rId28"/>
    <p:sldId id="346" r:id="rId29"/>
    <p:sldId id="344" r:id="rId30"/>
    <p:sldId id="345" r:id="rId31"/>
    <p:sldId id="348" r:id="rId32"/>
    <p:sldId id="362" r:id="rId33"/>
    <p:sldId id="352" r:id="rId34"/>
    <p:sldId id="340" r:id="rId35"/>
    <p:sldId id="349" r:id="rId36"/>
    <p:sldId id="317" r:id="rId37"/>
    <p:sldId id="35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3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F47"/>
    <a:srgbClr val="FFC000"/>
    <a:srgbClr val="B12725"/>
    <a:srgbClr val="05BAC8"/>
    <a:srgbClr val="21AB82"/>
    <a:srgbClr val="F14124"/>
    <a:srgbClr val="5DCEAF"/>
    <a:srgbClr val="1A92A2"/>
    <a:srgbClr val="F69230"/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6" autoAdjust="0"/>
    <p:restoredTop sz="93895" autoAdjust="0"/>
  </p:normalViewPr>
  <p:slideViewPr>
    <p:cSldViewPr snapToGrid="0">
      <p:cViewPr varScale="1">
        <p:scale>
          <a:sx n="86" d="100"/>
          <a:sy n="86" d="100"/>
        </p:scale>
        <p:origin x="1044" y="60"/>
      </p:cViewPr>
      <p:guideLst>
        <p:guide orient="horz" pos="1049"/>
        <p:guide pos="3866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306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690D5-CD1F-473C-9845-5444E7D51A28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0AFB3-2E86-4DBF-8031-B6147FF108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719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  <a:t>2017/4/26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09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798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37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48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345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35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5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295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35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554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88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5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32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097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43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1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5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322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98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78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44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78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809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8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9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4586467" y="0"/>
            <a:ext cx="4557533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-1" y="0"/>
            <a:ext cx="4586468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202549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绪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42019593"/>
              </p:ext>
            </p:extLst>
          </p:nvPr>
        </p:nvGraphicFramePr>
        <p:xfrm>
          <a:off x="0" y="1268760"/>
          <a:ext cx="126876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作品简介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特色和创新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 userDrawn="1"/>
        </p:nvGrpSpPr>
        <p:grpSpPr>
          <a:xfrm>
            <a:off x="0" y="1268760"/>
            <a:ext cx="1268760" cy="788186"/>
            <a:chOff x="0" y="1344671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344671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背景介绍</a:t>
              </a:r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657401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2091739" y="1268760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 userDrawn="1"/>
        </p:nvSpPr>
        <p:spPr>
          <a:xfrm flipH="1">
            <a:off x="8458200" y="6019802"/>
            <a:ext cx="712721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9" name="五边形 18"/>
          <p:cNvSpPr/>
          <p:nvPr userDrawn="1"/>
        </p:nvSpPr>
        <p:spPr>
          <a:xfrm flipH="1">
            <a:off x="8536625" y="6369172"/>
            <a:ext cx="739955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4841583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研究方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19879357"/>
              </p:ext>
            </p:extLst>
          </p:nvPr>
        </p:nvGraphicFramePr>
        <p:xfrm>
          <a:off x="0" y="1268760"/>
          <a:ext cx="126876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背景介绍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特色和创新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091739" y="1268760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060848"/>
            <a:ext cx="126876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作品简介</a:t>
              </a:r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2" name="直角三角形 11"/>
          <p:cNvSpPr/>
          <p:nvPr userDrawn="1"/>
        </p:nvSpPr>
        <p:spPr>
          <a:xfrm flipH="1">
            <a:off x="8458200" y="6019802"/>
            <a:ext cx="712721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8" name="五边形 17"/>
          <p:cNvSpPr/>
          <p:nvPr userDrawn="1"/>
        </p:nvSpPr>
        <p:spPr>
          <a:xfrm flipH="1">
            <a:off x="8536625" y="6369172"/>
            <a:ext cx="739955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560234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关键技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689165"/>
              </p:ext>
            </p:extLst>
          </p:nvPr>
        </p:nvGraphicFramePr>
        <p:xfrm>
          <a:off x="0" y="1268760"/>
          <a:ext cx="126876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背景介绍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作品简介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特色和创新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091739" y="1268760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2854273"/>
            <a:ext cx="126876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5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功能实现</a:t>
              </a: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8458200" y="6019802"/>
            <a:ext cx="712721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8536625" y="6369172"/>
            <a:ext cx="739955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0788829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成果与应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2715034"/>
              </p:ext>
            </p:extLst>
          </p:nvPr>
        </p:nvGraphicFramePr>
        <p:xfrm>
          <a:off x="0" y="1268760"/>
          <a:ext cx="126876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背景介绍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作品简介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成果与应用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091739" y="1268760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 userDrawn="1"/>
        </p:nvGrpSpPr>
        <p:grpSpPr>
          <a:xfrm>
            <a:off x="0" y="3648260"/>
            <a:ext cx="126876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5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特色和创新</a:t>
              </a:r>
            </a:p>
          </p:txBody>
        </p:sp>
        <p:sp>
          <p:nvSpPr>
            <p:cNvPr id="12" name="等腰三角形 11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直角三角形 13"/>
          <p:cNvSpPr/>
          <p:nvPr userDrawn="1"/>
        </p:nvSpPr>
        <p:spPr>
          <a:xfrm flipH="1">
            <a:off x="8458200" y="6019802"/>
            <a:ext cx="712721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5" name="五边形 14"/>
          <p:cNvSpPr/>
          <p:nvPr userDrawn="1"/>
        </p:nvSpPr>
        <p:spPr>
          <a:xfrm flipH="1">
            <a:off x="8536625" y="6369172"/>
            <a:ext cx="739955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876170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相关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7815088"/>
              </p:ext>
            </p:extLst>
          </p:nvPr>
        </p:nvGraphicFramePr>
        <p:xfrm>
          <a:off x="0" y="1268760"/>
          <a:ext cx="126876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背景介绍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作品简介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功能实现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特色和创新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091739" y="1268760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4439981"/>
            <a:ext cx="126876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35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测试</a:t>
              </a:r>
              <a:endParaRPr lang="zh-CN" altLang="en-US" sz="12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8458200" y="6019802"/>
            <a:ext cx="712721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8536625" y="6369172"/>
            <a:ext cx="739955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6791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论文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687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9898091"/>
              </p:ext>
            </p:extLst>
          </p:nvPr>
        </p:nvGraphicFramePr>
        <p:xfrm>
          <a:off x="0" y="1268760"/>
          <a:ext cx="1268760" cy="4752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87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绪论</a:t>
                      </a: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相关建议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2091739" y="1268760"/>
            <a:ext cx="6234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5231615"/>
            <a:ext cx="1268760" cy="788186"/>
            <a:chOff x="0" y="1272662"/>
            <a:chExt cx="1691680" cy="788186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kern="1200" dirty="0" smtClean="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论文总结</a:t>
              </a:r>
              <a:endParaRPr lang="zh-CN" altLang="en-US" sz="1200" kern="1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等腰三角形 16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0" name="直角三角形 9"/>
          <p:cNvSpPr/>
          <p:nvPr userDrawn="1"/>
        </p:nvSpPr>
        <p:spPr>
          <a:xfrm flipH="1">
            <a:off x="8458200" y="6019802"/>
            <a:ext cx="712721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350"/>
          </a:p>
        </p:txBody>
      </p:sp>
      <p:sp>
        <p:nvSpPr>
          <p:cNvPr id="11" name="五边形 10"/>
          <p:cNvSpPr/>
          <p:nvPr userDrawn="1"/>
        </p:nvSpPr>
        <p:spPr>
          <a:xfrm flipH="1">
            <a:off x="8536625" y="6369172"/>
            <a:ext cx="739955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170C0C04-E408-48A9-82A4-3716296300DE}" type="slidenum">
              <a:rPr lang="zh-CN" altLang="en-US" sz="135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sz="135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41112483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4557533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4557532" y="4457700"/>
            <a:ext cx="4586468" cy="24003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004970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59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" y="0"/>
            <a:ext cx="4586468" cy="6858000"/>
          </a:xfrm>
          <a:prstGeom prst="rect">
            <a:avLst/>
          </a:prstGeom>
          <a:gradFill flip="none" rotWithShape="1">
            <a:gsLst>
              <a:gs pos="0">
                <a:srgbClr val="163048"/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759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8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23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9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6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9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9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4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379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57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681" r:id="rId19"/>
    <p:sldLayoutId id="2147483682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01388" y="2859274"/>
            <a:ext cx="8762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spc="225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多维时间序列数据综合管理系统</a:t>
            </a:r>
            <a:endParaRPr lang="zh-CN" altLang="en-US" sz="4000" b="1" spc="225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1771" y="38235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500" b="1" dirty="0" smtClean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Harbin Institute of Technology</a:t>
            </a:r>
          </a:p>
          <a:p>
            <a:pPr algn="ctr">
              <a:lnSpc>
                <a:spcPct val="120000"/>
              </a:lnSpc>
            </a:pPr>
            <a:r>
              <a:rPr lang="en-US" altLang="zh-CN" sz="1500" b="1" dirty="0" smtClean="0">
                <a:solidFill>
                  <a:srgbClr val="FCB813"/>
                </a:solidFill>
                <a:latin typeface="微软雅黑" pitchFamily="34" charset="-122"/>
                <a:ea typeface="微软雅黑" pitchFamily="34" charset="-122"/>
              </a:rPr>
              <a:t>Information Security</a:t>
            </a:r>
            <a:endParaRPr lang="en-US" altLang="zh-CN" sz="1500" b="1" dirty="0" smtClean="0">
              <a:solidFill>
                <a:srgbClr val="FCB81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 flipH="1">
            <a:off x="3242740" y="4799288"/>
            <a:ext cx="2521088" cy="305522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8604160" y="411171"/>
            <a:ext cx="539840" cy="5596879"/>
            <a:chOff x="-11273" y="-594773"/>
            <a:chExt cx="719786" cy="7462505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等腰三角形 28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8455" y="411171"/>
            <a:ext cx="539840" cy="5596879"/>
            <a:chOff x="-11273" y="-594773"/>
            <a:chExt cx="719786" cy="7462505"/>
          </a:xfrm>
        </p:grpSpPr>
        <p:sp>
          <p:nvSpPr>
            <p:cNvPr id="43" name="等腰三角形 42"/>
            <p:cNvSpPr/>
            <p:nvPr/>
          </p:nvSpPr>
          <p:spPr>
            <a:xfrm rot="5400000">
              <a:off x="-68856" y="2776017"/>
              <a:ext cx="834952" cy="719786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-68856" y="195805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5" name="等腰三角形 44"/>
            <p:cNvSpPr/>
            <p:nvPr/>
          </p:nvSpPr>
          <p:spPr>
            <a:xfrm rot="5400000">
              <a:off x="-68856" y="1114606"/>
              <a:ext cx="834952" cy="719786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49" name="等腰三角形 48"/>
            <p:cNvSpPr/>
            <p:nvPr/>
          </p:nvSpPr>
          <p:spPr>
            <a:xfrm rot="5400000">
              <a:off x="-68856" y="296639"/>
              <a:ext cx="834952" cy="719786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 rot="5400000">
              <a:off x="-68856" y="3610969"/>
              <a:ext cx="834952" cy="71978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1" name="等腰三角形 50"/>
            <p:cNvSpPr/>
            <p:nvPr/>
          </p:nvSpPr>
          <p:spPr>
            <a:xfrm rot="5400000">
              <a:off x="-68856" y="4443673"/>
              <a:ext cx="834952" cy="719786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2" name="等腰三角形 51"/>
            <p:cNvSpPr/>
            <p:nvPr/>
          </p:nvSpPr>
          <p:spPr>
            <a:xfrm rot="5400000">
              <a:off x="-68856" y="5264883"/>
              <a:ext cx="834952" cy="71978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等腰三角形 52"/>
            <p:cNvSpPr/>
            <p:nvPr/>
          </p:nvSpPr>
          <p:spPr>
            <a:xfrm rot="5400000">
              <a:off x="-68856" y="6090363"/>
              <a:ext cx="834952" cy="719786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4" name="等腰三角形 53"/>
            <p:cNvSpPr/>
            <p:nvPr/>
          </p:nvSpPr>
          <p:spPr>
            <a:xfrm rot="5400000">
              <a:off x="-68856" y="-537190"/>
              <a:ext cx="834952" cy="719786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55" name="Freeform 284"/>
          <p:cNvSpPr>
            <a:spLocks noEditPoints="1"/>
          </p:cNvSpPr>
          <p:nvPr/>
        </p:nvSpPr>
        <p:spPr bwMode="auto">
          <a:xfrm>
            <a:off x="3864815" y="1519470"/>
            <a:ext cx="1435804" cy="1064353"/>
          </a:xfrm>
          <a:custGeom>
            <a:avLst/>
            <a:gdLst>
              <a:gd name="T0" fmla="*/ 1 w 85"/>
              <a:gd name="T1" fmla="*/ 0 h 63"/>
              <a:gd name="T2" fmla="*/ 0 w 85"/>
              <a:gd name="T3" fmla="*/ 62 h 63"/>
              <a:gd name="T4" fmla="*/ 16 w 85"/>
              <a:gd name="T5" fmla="*/ 63 h 63"/>
              <a:gd name="T6" fmla="*/ 18 w 85"/>
              <a:gd name="T7" fmla="*/ 1 h 63"/>
              <a:gd name="T8" fmla="*/ 2 w 85"/>
              <a:gd name="T9" fmla="*/ 5 h 63"/>
              <a:gd name="T10" fmla="*/ 14 w 85"/>
              <a:gd name="T11" fmla="*/ 4 h 63"/>
              <a:gd name="T12" fmla="*/ 16 w 85"/>
              <a:gd name="T13" fmla="*/ 28 h 63"/>
              <a:gd name="T14" fmla="*/ 3 w 85"/>
              <a:gd name="T15" fmla="*/ 29 h 63"/>
              <a:gd name="T16" fmla="*/ 2 w 85"/>
              <a:gd name="T17" fmla="*/ 5 h 63"/>
              <a:gd name="T18" fmla="*/ 2 w 85"/>
              <a:gd name="T19" fmla="*/ 56 h 63"/>
              <a:gd name="T20" fmla="*/ 2 w 85"/>
              <a:gd name="T21" fmla="*/ 55 h 63"/>
              <a:gd name="T22" fmla="*/ 16 w 85"/>
              <a:gd name="T23" fmla="*/ 56 h 63"/>
              <a:gd name="T24" fmla="*/ 16 w 85"/>
              <a:gd name="T25" fmla="*/ 52 h 63"/>
              <a:gd name="T26" fmla="*/ 2 w 85"/>
              <a:gd name="T27" fmla="*/ 52 h 63"/>
              <a:gd name="T28" fmla="*/ 16 w 85"/>
              <a:gd name="T29" fmla="*/ 51 h 63"/>
              <a:gd name="T30" fmla="*/ 16 w 85"/>
              <a:gd name="T31" fmla="*/ 52 h 63"/>
              <a:gd name="T32" fmla="*/ 21 w 85"/>
              <a:gd name="T33" fmla="*/ 0 h 63"/>
              <a:gd name="T34" fmla="*/ 19 w 85"/>
              <a:gd name="T35" fmla="*/ 62 h 63"/>
              <a:gd name="T36" fmla="*/ 36 w 85"/>
              <a:gd name="T37" fmla="*/ 63 h 63"/>
              <a:gd name="T38" fmla="*/ 38 w 85"/>
              <a:gd name="T39" fmla="*/ 1 h 63"/>
              <a:gd name="T40" fmla="*/ 22 w 85"/>
              <a:gd name="T41" fmla="*/ 5 h 63"/>
              <a:gd name="T42" fmla="*/ 34 w 85"/>
              <a:gd name="T43" fmla="*/ 4 h 63"/>
              <a:gd name="T44" fmla="*/ 35 w 85"/>
              <a:gd name="T45" fmla="*/ 28 h 63"/>
              <a:gd name="T46" fmla="*/ 23 w 85"/>
              <a:gd name="T47" fmla="*/ 29 h 63"/>
              <a:gd name="T48" fmla="*/ 22 w 85"/>
              <a:gd name="T49" fmla="*/ 5 h 63"/>
              <a:gd name="T50" fmla="*/ 22 w 85"/>
              <a:gd name="T51" fmla="*/ 56 h 63"/>
              <a:gd name="T52" fmla="*/ 22 w 85"/>
              <a:gd name="T53" fmla="*/ 55 h 63"/>
              <a:gd name="T54" fmla="*/ 36 w 85"/>
              <a:gd name="T55" fmla="*/ 56 h 63"/>
              <a:gd name="T56" fmla="*/ 35 w 85"/>
              <a:gd name="T57" fmla="*/ 52 h 63"/>
              <a:gd name="T58" fmla="*/ 21 w 85"/>
              <a:gd name="T59" fmla="*/ 52 h 63"/>
              <a:gd name="T60" fmla="*/ 35 w 85"/>
              <a:gd name="T61" fmla="*/ 51 h 63"/>
              <a:gd name="T62" fmla="*/ 35 w 85"/>
              <a:gd name="T63" fmla="*/ 52 h 63"/>
              <a:gd name="T64" fmla="*/ 53 w 85"/>
              <a:gd name="T65" fmla="*/ 1 h 63"/>
              <a:gd name="T66" fmla="*/ 38 w 85"/>
              <a:gd name="T67" fmla="*/ 9 h 63"/>
              <a:gd name="T68" fmla="*/ 69 w 85"/>
              <a:gd name="T69" fmla="*/ 62 h 63"/>
              <a:gd name="T70" fmla="*/ 84 w 85"/>
              <a:gd name="T71" fmla="*/ 55 h 63"/>
              <a:gd name="T72" fmla="*/ 64 w 85"/>
              <a:gd name="T73" fmla="*/ 27 h 63"/>
              <a:gd name="T74" fmla="*/ 53 w 85"/>
              <a:gd name="T75" fmla="*/ 32 h 63"/>
              <a:gd name="T76" fmla="*/ 42 w 85"/>
              <a:gd name="T77" fmla="*/ 11 h 63"/>
              <a:gd name="T78" fmla="*/ 53 w 85"/>
              <a:gd name="T79" fmla="*/ 6 h 63"/>
              <a:gd name="T80" fmla="*/ 64 w 85"/>
              <a:gd name="T81" fmla="*/ 27 h 63"/>
              <a:gd name="T82" fmla="*/ 66 w 85"/>
              <a:gd name="T83" fmla="*/ 52 h 63"/>
              <a:gd name="T84" fmla="*/ 78 w 85"/>
              <a:gd name="T85" fmla="*/ 46 h 63"/>
              <a:gd name="T86" fmla="*/ 66 w 85"/>
              <a:gd name="T87" fmla="*/ 53 h 63"/>
              <a:gd name="T88" fmla="*/ 80 w 85"/>
              <a:gd name="T89" fmla="*/ 49 h 63"/>
              <a:gd name="T90" fmla="*/ 68 w 85"/>
              <a:gd name="T91" fmla="*/ 56 h 63"/>
              <a:gd name="T92" fmla="*/ 79 w 85"/>
              <a:gd name="T93" fmla="*/ 49 h 63"/>
              <a:gd name="T94" fmla="*/ 80 w 85"/>
              <a:gd name="T95" fmla="*/ 4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" h="63">
                <a:moveTo>
                  <a:pt x="16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1" y="63"/>
                  <a:pt x="1" y="63"/>
                </a:cubicBezTo>
                <a:cubicBezTo>
                  <a:pt x="16" y="63"/>
                  <a:pt x="16" y="63"/>
                  <a:pt x="16" y="63"/>
                </a:cubicBezTo>
                <a:cubicBezTo>
                  <a:pt x="17" y="63"/>
                  <a:pt x="18" y="62"/>
                  <a:pt x="18" y="62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2" y="5"/>
                </a:moveTo>
                <a:cubicBezTo>
                  <a:pt x="2" y="4"/>
                  <a:pt x="3" y="4"/>
                  <a:pt x="3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4"/>
                  <a:pt x="16" y="5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5" y="29"/>
                  <a:pt x="14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lnTo>
                  <a:pt x="2" y="5"/>
                </a:lnTo>
                <a:close/>
                <a:moveTo>
                  <a:pt x="16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55"/>
                  <a:pt x="16" y="55"/>
                  <a:pt x="16" y="56"/>
                </a:cubicBezTo>
                <a:cubicBezTo>
                  <a:pt x="16" y="56"/>
                  <a:pt x="16" y="56"/>
                  <a:pt x="16" y="56"/>
                </a:cubicBezTo>
                <a:close/>
                <a:moveTo>
                  <a:pt x="16" y="52"/>
                </a:move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1"/>
                  <a:pt x="2" y="51"/>
                </a:cubicBez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36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62"/>
                  <a:pt x="19" y="62"/>
                  <a:pt x="19" y="62"/>
                </a:cubicBezTo>
                <a:cubicBezTo>
                  <a:pt x="19" y="62"/>
                  <a:pt x="20" y="63"/>
                  <a:pt x="2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3"/>
                  <a:pt x="38" y="62"/>
                  <a:pt x="38" y="62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7" y="0"/>
                  <a:pt x="36" y="0"/>
                </a:cubicBezTo>
                <a:close/>
                <a:moveTo>
                  <a:pt x="22" y="5"/>
                </a:moveTo>
                <a:cubicBezTo>
                  <a:pt x="22" y="4"/>
                  <a:pt x="22" y="4"/>
                  <a:pt x="2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5" y="4"/>
                  <a:pt x="35" y="4"/>
                  <a:pt x="35" y="5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8"/>
                  <a:pt x="35" y="29"/>
                  <a:pt x="34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29"/>
                  <a:pt x="22" y="28"/>
                  <a:pt x="22" y="28"/>
                </a:cubicBezTo>
                <a:lnTo>
                  <a:pt x="22" y="5"/>
                </a:lnTo>
                <a:close/>
                <a:moveTo>
                  <a:pt x="35" y="56"/>
                </a:moveTo>
                <a:cubicBezTo>
                  <a:pt x="22" y="56"/>
                  <a:pt x="22" y="56"/>
                  <a:pt x="22" y="56"/>
                </a:cubicBezTo>
                <a:cubicBezTo>
                  <a:pt x="22" y="56"/>
                  <a:pt x="21" y="56"/>
                  <a:pt x="21" y="56"/>
                </a:cubicBezTo>
                <a:cubicBezTo>
                  <a:pt x="21" y="55"/>
                  <a:pt x="22" y="55"/>
                  <a:pt x="22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6" y="55"/>
                  <a:pt x="36" y="56"/>
                </a:cubicBezTo>
                <a:cubicBezTo>
                  <a:pt x="36" y="56"/>
                  <a:pt x="35" y="56"/>
                  <a:pt x="35" y="56"/>
                </a:cubicBezTo>
                <a:close/>
                <a:moveTo>
                  <a:pt x="35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2" y="51"/>
                  <a:pt x="22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6" y="52"/>
                  <a:pt x="36" y="52"/>
                </a:cubicBezTo>
                <a:cubicBezTo>
                  <a:pt x="36" y="52"/>
                  <a:pt x="35" y="52"/>
                  <a:pt x="35" y="52"/>
                </a:cubicBezTo>
                <a:close/>
                <a:moveTo>
                  <a:pt x="85" y="53"/>
                </a:moveTo>
                <a:cubicBezTo>
                  <a:pt x="53" y="1"/>
                  <a:pt x="53" y="1"/>
                  <a:pt x="53" y="1"/>
                </a:cubicBezTo>
                <a:cubicBezTo>
                  <a:pt x="53" y="1"/>
                  <a:pt x="52" y="1"/>
                  <a:pt x="51" y="1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8" y="11"/>
                </a:cubicBezTo>
                <a:cubicBezTo>
                  <a:pt x="69" y="62"/>
                  <a:pt x="69" y="62"/>
                  <a:pt x="69" y="62"/>
                </a:cubicBezTo>
                <a:cubicBezTo>
                  <a:pt x="70" y="63"/>
                  <a:pt x="70" y="63"/>
                  <a:pt x="71" y="62"/>
                </a:cubicBezTo>
                <a:cubicBezTo>
                  <a:pt x="84" y="55"/>
                  <a:pt x="84" y="55"/>
                  <a:pt x="84" y="55"/>
                </a:cubicBezTo>
                <a:cubicBezTo>
                  <a:pt x="85" y="54"/>
                  <a:pt x="85" y="53"/>
                  <a:pt x="85" y="53"/>
                </a:cubicBezTo>
                <a:close/>
                <a:moveTo>
                  <a:pt x="64" y="27"/>
                </a:moveTo>
                <a:cubicBezTo>
                  <a:pt x="55" y="32"/>
                  <a:pt x="55" y="32"/>
                  <a:pt x="55" y="32"/>
                </a:cubicBezTo>
                <a:cubicBezTo>
                  <a:pt x="54" y="33"/>
                  <a:pt x="54" y="33"/>
                  <a:pt x="53" y="32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41" y="11"/>
                  <a:pt x="42" y="11"/>
                </a:cubicBezTo>
                <a:cubicBezTo>
                  <a:pt x="51" y="5"/>
                  <a:pt x="51" y="5"/>
                  <a:pt x="51" y="5"/>
                </a:cubicBezTo>
                <a:cubicBezTo>
                  <a:pt x="52" y="5"/>
                  <a:pt x="53" y="5"/>
                  <a:pt x="53" y="6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6"/>
                  <a:pt x="65" y="26"/>
                  <a:pt x="64" y="27"/>
                </a:cubicBezTo>
                <a:close/>
                <a:moveTo>
                  <a:pt x="66" y="53"/>
                </a:moveTo>
                <a:cubicBezTo>
                  <a:pt x="66" y="53"/>
                  <a:pt x="66" y="53"/>
                  <a:pt x="66" y="52"/>
                </a:cubicBezTo>
                <a:cubicBezTo>
                  <a:pt x="77" y="45"/>
                  <a:pt x="77" y="45"/>
                  <a:pt x="77" y="45"/>
                </a:cubicBezTo>
                <a:cubicBezTo>
                  <a:pt x="78" y="45"/>
                  <a:pt x="78" y="45"/>
                  <a:pt x="78" y="46"/>
                </a:cubicBezTo>
                <a:cubicBezTo>
                  <a:pt x="78" y="46"/>
                  <a:pt x="78" y="46"/>
                  <a:pt x="78" y="46"/>
                </a:cubicBezTo>
                <a:cubicBezTo>
                  <a:pt x="66" y="53"/>
                  <a:pt x="66" y="53"/>
                  <a:pt x="66" y="53"/>
                </a:cubicBezTo>
                <a:cubicBezTo>
                  <a:pt x="66" y="53"/>
                  <a:pt x="66" y="53"/>
                  <a:pt x="66" y="53"/>
                </a:cubicBezTo>
                <a:close/>
                <a:moveTo>
                  <a:pt x="80" y="49"/>
                </a:move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68" y="56"/>
                  <a:pt x="68" y="56"/>
                  <a:pt x="68" y="56"/>
                </a:cubicBezTo>
                <a:cubicBezTo>
                  <a:pt x="79" y="49"/>
                  <a:pt x="79" y="49"/>
                  <a:pt x="79" y="49"/>
                </a:cubicBezTo>
                <a:cubicBezTo>
                  <a:pt x="80" y="48"/>
                  <a:pt x="80" y="49"/>
                  <a:pt x="80" y="49"/>
                </a:cubicBezTo>
                <a:cubicBezTo>
                  <a:pt x="80" y="49"/>
                  <a:pt x="80" y="49"/>
                  <a:pt x="80" y="49"/>
                </a:cubicBezTo>
                <a:close/>
              </a:path>
            </a:pathLst>
          </a:custGeom>
          <a:solidFill>
            <a:srgbClr val="5DCEAF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7" name="TextBox 25"/>
          <p:cNvSpPr txBox="1"/>
          <p:nvPr/>
        </p:nvSpPr>
        <p:spPr>
          <a:xfrm>
            <a:off x="3113545" y="4799438"/>
            <a:ext cx="2908452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200" dirty="0"/>
              <a:t>导师</a:t>
            </a:r>
            <a:r>
              <a:rPr lang="zh-CN" altLang="en-US" sz="1200" dirty="0" smtClean="0"/>
              <a:t>：韩琦      </a:t>
            </a:r>
            <a:r>
              <a:rPr lang="zh-CN" altLang="en-US" sz="1200" dirty="0"/>
              <a:t>答辩人</a:t>
            </a:r>
            <a:r>
              <a:rPr lang="zh-CN" altLang="en-US" sz="1200" dirty="0" smtClean="0"/>
              <a:t>：王哲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20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8" grpId="0" animBg="1"/>
      <p:bldP spid="55" grpId="0" animBg="1"/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947862" y="4010928"/>
            <a:ext cx="382027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5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研究方法与思路</a:t>
            </a:r>
            <a:endParaRPr lang="zh-CN" altLang="zh-CN" sz="405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27059" y="362118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dirty="0">
                <a:solidFill>
                  <a:srgbClr val="152F47"/>
                </a:solidFill>
              </a:rPr>
              <a:t>第二部分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094199" y="1932776"/>
            <a:ext cx="1527602" cy="15276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7" name="等腰三角形 16"/>
          <p:cNvSpPr/>
          <p:nvPr/>
        </p:nvSpPr>
        <p:spPr>
          <a:xfrm>
            <a:off x="1122316" y="2561313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等腰三角形 17"/>
          <p:cNvSpPr/>
          <p:nvPr/>
        </p:nvSpPr>
        <p:spPr>
          <a:xfrm>
            <a:off x="2902931" y="1219057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等腰三角形 22"/>
          <p:cNvSpPr/>
          <p:nvPr/>
        </p:nvSpPr>
        <p:spPr>
          <a:xfrm rot="3600000">
            <a:off x="1329115" y="3008506"/>
            <a:ext cx="532863" cy="45936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等腰三角形 23"/>
          <p:cNvSpPr/>
          <p:nvPr/>
        </p:nvSpPr>
        <p:spPr>
          <a:xfrm flipV="1">
            <a:off x="1954666" y="3117577"/>
            <a:ext cx="1238921" cy="10680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等腰三角形 24"/>
          <p:cNvSpPr/>
          <p:nvPr/>
        </p:nvSpPr>
        <p:spPr>
          <a:xfrm>
            <a:off x="1404160" y="3628858"/>
            <a:ext cx="1531010" cy="1319836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等腰三角形 25"/>
          <p:cNvSpPr/>
          <p:nvPr/>
        </p:nvSpPr>
        <p:spPr>
          <a:xfrm>
            <a:off x="1137728" y="501127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等腰三角形 26"/>
          <p:cNvSpPr/>
          <p:nvPr/>
        </p:nvSpPr>
        <p:spPr>
          <a:xfrm>
            <a:off x="936680" y="3813034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等腰三角形 28"/>
          <p:cNvSpPr/>
          <p:nvPr/>
        </p:nvSpPr>
        <p:spPr>
          <a:xfrm>
            <a:off x="1113733" y="1496165"/>
            <a:ext cx="532863" cy="45936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等腰三角形 29"/>
          <p:cNvSpPr/>
          <p:nvPr/>
        </p:nvSpPr>
        <p:spPr>
          <a:xfrm>
            <a:off x="1424646" y="20168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等腰三角形 33"/>
          <p:cNvSpPr/>
          <p:nvPr/>
        </p:nvSpPr>
        <p:spPr>
          <a:xfrm rot="3600000">
            <a:off x="1827764" y="1869802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等腰三角形 34"/>
          <p:cNvSpPr/>
          <p:nvPr/>
        </p:nvSpPr>
        <p:spPr>
          <a:xfrm rot="3600000">
            <a:off x="2971901" y="1649589"/>
            <a:ext cx="532863" cy="45936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等腰三角形 36"/>
          <p:cNvSpPr/>
          <p:nvPr/>
        </p:nvSpPr>
        <p:spPr>
          <a:xfrm rot="3600000">
            <a:off x="1032472" y="4239334"/>
            <a:ext cx="532863" cy="45936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等腰三角形 37"/>
          <p:cNvSpPr/>
          <p:nvPr/>
        </p:nvSpPr>
        <p:spPr>
          <a:xfrm rot="10800000">
            <a:off x="3118767" y="3735766"/>
            <a:ext cx="1000589" cy="86257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等腰三角形 47"/>
          <p:cNvSpPr/>
          <p:nvPr/>
        </p:nvSpPr>
        <p:spPr>
          <a:xfrm>
            <a:off x="2733690" y="3794155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等腰三角形 48"/>
          <p:cNvSpPr/>
          <p:nvPr/>
        </p:nvSpPr>
        <p:spPr>
          <a:xfrm flipV="1">
            <a:off x="2733690" y="4344038"/>
            <a:ext cx="532863" cy="45936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等腰三角形 49"/>
          <p:cNvSpPr/>
          <p:nvPr/>
        </p:nvSpPr>
        <p:spPr>
          <a:xfrm rot="3600000">
            <a:off x="1353140" y="3697138"/>
            <a:ext cx="532863" cy="459365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等腰三角形 50"/>
          <p:cNvSpPr/>
          <p:nvPr/>
        </p:nvSpPr>
        <p:spPr>
          <a:xfrm rot="3600000">
            <a:off x="1743201" y="4882329"/>
            <a:ext cx="909833" cy="784339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等腰三角形 51"/>
          <p:cNvSpPr/>
          <p:nvPr/>
        </p:nvSpPr>
        <p:spPr>
          <a:xfrm>
            <a:off x="3635662" y="439195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等腰三角形 52"/>
          <p:cNvSpPr/>
          <p:nvPr/>
        </p:nvSpPr>
        <p:spPr>
          <a:xfrm>
            <a:off x="1798483" y="1969658"/>
            <a:ext cx="1238921" cy="106803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文本框 53"/>
          <p:cNvSpPr txBox="1"/>
          <p:nvPr/>
        </p:nvSpPr>
        <p:spPr>
          <a:xfrm>
            <a:off x="1963972" y="266315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研究思路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115766" y="318183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研究方案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1596430" y="4344038"/>
            <a:ext cx="1146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研究方案</a:t>
            </a:r>
            <a:endParaRPr lang="en-US" altLang="zh-CN" sz="1500" b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可行性论证</a:t>
            </a:r>
          </a:p>
        </p:txBody>
      </p:sp>
      <p:sp>
        <p:nvSpPr>
          <p:cNvPr id="32" name="等腰三角形 31"/>
          <p:cNvSpPr/>
          <p:nvPr/>
        </p:nvSpPr>
        <p:spPr>
          <a:xfrm rot="18000000" flipV="1">
            <a:off x="2927156" y="5533998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2570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4" grpId="0" animBg="1"/>
      <p:bldP spid="35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研究思路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19"/>
          <p:cNvSpPr>
            <a:spLocks/>
          </p:cNvSpPr>
          <p:nvPr/>
        </p:nvSpPr>
        <p:spPr bwMode="auto">
          <a:xfrm>
            <a:off x="3190262" y="4746124"/>
            <a:ext cx="1924616" cy="1456994"/>
          </a:xfrm>
          <a:custGeom>
            <a:avLst/>
            <a:gdLst>
              <a:gd name="T0" fmla="*/ 476 w 542"/>
              <a:gd name="T1" fmla="*/ 410 h 410"/>
              <a:gd name="T2" fmla="*/ 476 w 542"/>
              <a:gd name="T3" fmla="*/ 121 h 410"/>
              <a:gd name="T4" fmla="*/ 422 w 542"/>
              <a:gd name="T5" fmla="*/ 67 h 410"/>
              <a:gd name="T6" fmla="*/ 0 w 542"/>
              <a:gd name="T7" fmla="*/ 67 h 410"/>
              <a:gd name="T8" fmla="*/ 0 w 542"/>
              <a:gd name="T9" fmla="*/ 0 h 410"/>
              <a:gd name="T10" fmla="*/ 422 w 542"/>
              <a:gd name="T11" fmla="*/ 0 h 410"/>
              <a:gd name="T12" fmla="*/ 542 w 542"/>
              <a:gd name="T13" fmla="*/ 121 h 410"/>
              <a:gd name="T14" fmla="*/ 542 w 542"/>
              <a:gd name="T15" fmla="*/ 410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2" h="410">
                <a:moveTo>
                  <a:pt x="476" y="410"/>
                </a:moveTo>
                <a:cubicBezTo>
                  <a:pt x="476" y="121"/>
                  <a:pt x="476" y="121"/>
                  <a:pt x="476" y="121"/>
                </a:cubicBezTo>
                <a:cubicBezTo>
                  <a:pt x="476" y="91"/>
                  <a:pt x="451" y="67"/>
                  <a:pt x="422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0"/>
                  <a:pt x="0" y="0"/>
                  <a:pt x="0" y="0"/>
                </a:cubicBezTo>
                <a:cubicBezTo>
                  <a:pt x="422" y="0"/>
                  <a:pt x="422" y="0"/>
                  <a:pt x="422" y="0"/>
                </a:cubicBezTo>
                <a:cubicBezTo>
                  <a:pt x="488" y="0"/>
                  <a:pt x="542" y="54"/>
                  <a:pt x="542" y="121"/>
                </a:cubicBezTo>
                <a:cubicBezTo>
                  <a:pt x="542" y="410"/>
                  <a:pt x="542" y="410"/>
                  <a:pt x="542" y="41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37" name="Freeform 20"/>
          <p:cNvSpPr>
            <a:spLocks/>
          </p:cNvSpPr>
          <p:nvPr/>
        </p:nvSpPr>
        <p:spPr bwMode="auto">
          <a:xfrm>
            <a:off x="4997597" y="4792734"/>
            <a:ext cx="1399858" cy="550320"/>
          </a:xfrm>
          <a:custGeom>
            <a:avLst/>
            <a:gdLst>
              <a:gd name="T0" fmla="*/ 275 w 394"/>
              <a:gd name="T1" fmla="*/ 155 h 155"/>
              <a:gd name="T2" fmla="*/ 0 w 394"/>
              <a:gd name="T3" fmla="*/ 155 h 155"/>
              <a:gd name="T4" fmla="*/ 0 w 394"/>
              <a:gd name="T5" fmla="*/ 94 h 155"/>
              <a:gd name="T6" fmla="*/ 275 w 394"/>
              <a:gd name="T7" fmla="*/ 94 h 155"/>
              <a:gd name="T8" fmla="*/ 332 w 394"/>
              <a:gd name="T9" fmla="*/ 37 h 155"/>
              <a:gd name="T10" fmla="*/ 332 w 394"/>
              <a:gd name="T11" fmla="*/ 0 h 155"/>
              <a:gd name="T12" fmla="*/ 394 w 394"/>
              <a:gd name="T13" fmla="*/ 0 h 155"/>
              <a:gd name="T14" fmla="*/ 394 w 394"/>
              <a:gd name="T15" fmla="*/ 37 h 155"/>
              <a:gd name="T16" fmla="*/ 275 w 394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4" h="155">
                <a:moveTo>
                  <a:pt x="275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94"/>
                  <a:pt x="0" y="94"/>
                  <a:pt x="0" y="94"/>
                </a:cubicBezTo>
                <a:cubicBezTo>
                  <a:pt x="275" y="94"/>
                  <a:pt x="275" y="94"/>
                  <a:pt x="275" y="94"/>
                </a:cubicBezTo>
                <a:cubicBezTo>
                  <a:pt x="307" y="94"/>
                  <a:pt x="332" y="68"/>
                  <a:pt x="332" y="37"/>
                </a:cubicBezTo>
                <a:cubicBezTo>
                  <a:pt x="332" y="0"/>
                  <a:pt x="332" y="0"/>
                  <a:pt x="332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37"/>
                  <a:pt x="394" y="37"/>
                  <a:pt x="394" y="37"/>
                </a:cubicBezTo>
                <a:cubicBezTo>
                  <a:pt x="394" y="102"/>
                  <a:pt x="341" y="155"/>
                  <a:pt x="275" y="15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38" name="Freeform 21"/>
          <p:cNvSpPr>
            <a:spLocks/>
          </p:cNvSpPr>
          <p:nvPr/>
        </p:nvSpPr>
        <p:spPr bwMode="auto">
          <a:xfrm>
            <a:off x="5179534" y="2949314"/>
            <a:ext cx="1278065" cy="521752"/>
          </a:xfrm>
          <a:custGeom>
            <a:avLst/>
            <a:gdLst>
              <a:gd name="T0" fmla="*/ 250 w 360"/>
              <a:gd name="T1" fmla="*/ 147 h 147"/>
              <a:gd name="T2" fmla="*/ 0 w 360"/>
              <a:gd name="T3" fmla="*/ 147 h 147"/>
              <a:gd name="T4" fmla="*/ 0 w 360"/>
              <a:gd name="T5" fmla="*/ 102 h 147"/>
              <a:gd name="T6" fmla="*/ 250 w 360"/>
              <a:gd name="T7" fmla="*/ 102 h 147"/>
              <a:gd name="T8" fmla="*/ 315 w 360"/>
              <a:gd name="T9" fmla="*/ 37 h 147"/>
              <a:gd name="T10" fmla="*/ 315 w 360"/>
              <a:gd name="T11" fmla="*/ 0 h 147"/>
              <a:gd name="T12" fmla="*/ 360 w 360"/>
              <a:gd name="T13" fmla="*/ 0 h 147"/>
              <a:gd name="T14" fmla="*/ 360 w 360"/>
              <a:gd name="T15" fmla="*/ 37 h 147"/>
              <a:gd name="T16" fmla="*/ 250 w 360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147">
                <a:moveTo>
                  <a:pt x="25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02"/>
                  <a:pt x="0" y="102"/>
                  <a:pt x="0" y="102"/>
                </a:cubicBezTo>
                <a:cubicBezTo>
                  <a:pt x="250" y="102"/>
                  <a:pt x="250" y="102"/>
                  <a:pt x="250" y="102"/>
                </a:cubicBezTo>
                <a:cubicBezTo>
                  <a:pt x="286" y="102"/>
                  <a:pt x="315" y="73"/>
                  <a:pt x="315" y="37"/>
                </a:cubicBezTo>
                <a:cubicBezTo>
                  <a:pt x="315" y="0"/>
                  <a:pt x="315" y="0"/>
                  <a:pt x="315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60" y="98"/>
                  <a:pt x="311" y="147"/>
                  <a:pt x="250" y="14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1" name="Freeform 22"/>
          <p:cNvSpPr>
            <a:spLocks/>
          </p:cNvSpPr>
          <p:nvPr/>
        </p:nvSpPr>
        <p:spPr bwMode="auto">
          <a:xfrm>
            <a:off x="4262335" y="3588346"/>
            <a:ext cx="554831" cy="1282577"/>
          </a:xfrm>
          <a:custGeom>
            <a:avLst/>
            <a:gdLst>
              <a:gd name="T0" fmla="*/ 156 w 156"/>
              <a:gd name="T1" fmla="*/ 361 h 361"/>
              <a:gd name="T2" fmla="*/ 95 w 156"/>
              <a:gd name="T3" fmla="*/ 361 h 361"/>
              <a:gd name="T4" fmla="*/ 95 w 156"/>
              <a:gd name="T5" fmla="*/ 118 h 361"/>
              <a:gd name="T6" fmla="*/ 38 w 156"/>
              <a:gd name="T7" fmla="*/ 61 h 361"/>
              <a:gd name="T8" fmla="*/ 0 w 156"/>
              <a:gd name="T9" fmla="*/ 61 h 361"/>
              <a:gd name="T10" fmla="*/ 0 w 156"/>
              <a:gd name="T11" fmla="*/ 0 h 361"/>
              <a:gd name="T12" fmla="*/ 38 w 156"/>
              <a:gd name="T13" fmla="*/ 0 h 361"/>
              <a:gd name="T14" fmla="*/ 156 w 156"/>
              <a:gd name="T15" fmla="*/ 118 h 361"/>
              <a:gd name="T16" fmla="*/ 156 w 156"/>
              <a:gd name="T17" fmla="*/ 36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361">
                <a:moveTo>
                  <a:pt x="156" y="361"/>
                </a:moveTo>
                <a:cubicBezTo>
                  <a:pt x="95" y="361"/>
                  <a:pt x="95" y="361"/>
                  <a:pt x="95" y="361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5" y="87"/>
                  <a:pt x="69" y="61"/>
                  <a:pt x="38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0"/>
                  <a:pt x="0" y="0"/>
                  <a:pt x="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103" y="0"/>
                  <a:pt x="156" y="53"/>
                  <a:pt x="156" y="118"/>
                </a:cubicBezTo>
                <a:lnTo>
                  <a:pt x="156" y="36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2" name="Freeform 23"/>
          <p:cNvSpPr>
            <a:spLocks/>
          </p:cNvSpPr>
          <p:nvPr/>
        </p:nvSpPr>
        <p:spPr bwMode="auto">
          <a:xfrm>
            <a:off x="5432140" y="4028903"/>
            <a:ext cx="1554728" cy="1243483"/>
          </a:xfrm>
          <a:custGeom>
            <a:avLst/>
            <a:gdLst>
              <a:gd name="T0" fmla="*/ 54 w 438"/>
              <a:gd name="T1" fmla="*/ 350 h 350"/>
              <a:gd name="T2" fmla="*/ 0 w 438"/>
              <a:gd name="T3" fmla="*/ 350 h 350"/>
              <a:gd name="T4" fmla="*/ 0 w 438"/>
              <a:gd name="T5" fmla="*/ 114 h 350"/>
              <a:gd name="T6" fmla="*/ 115 w 438"/>
              <a:gd name="T7" fmla="*/ 0 h 350"/>
              <a:gd name="T8" fmla="*/ 438 w 438"/>
              <a:gd name="T9" fmla="*/ 0 h 350"/>
              <a:gd name="T10" fmla="*/ 438 w 438"/>
              <a:gd name="T11" fmla="*/ 53 h 350"/>
              <a:gd name="T12" fmla="*/ 115 w 438"/>
              <a:gd name="T13" fmla="*/ 53 h 350"/>
              <a:gd name="T14" fmla="*/ 54 w 438"/>
              <a:gd name="T15" fmla="*/ 114 h 350"/>
              <a:gd name="T16" fmla="*/ 54 w 438"/>
              <a:gd name="T17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350">
                <a:moveTo>
                  <a:pt x="54" y="350"/>
                </a:moveTo>
                <a:cubicBezTo>
                  <a:pt x="0" y="350"/>
                  <a:pt x="0" y="350"/>
                  <a:pt x="0" y="35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2" y="0"/>
                  <a:pt x="115" y="0"/>
                </a:cubicBezTo>
                <a:cubicBezTo>
                  <a:pt x="438" y="0"/>
                  <a:pt x="438" y="0"/>
                  <a:pt x="438" y="0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81" y="53"/>
                  <a:pt x="54" y="80"/>
                  <a:pt x="54" y="114"/>
                </a:cubicBezTo>
                <a:lnTo>
                  <a:pt x="54" y="35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3" name="Freeform 24"/>
          <p:cNvSpPr>
            <a:spLocks/>
          </p:cNvSpPr>
          <p:nvPr/>
        </p:nvSpPr>
        <p:spPr bwMode="auto">
          <a:xfrm>
            <a:off x="3769152" y="2526801"/>
            <a:ext cx="1345727" cy="521752"/>
          </a:xfrm>
          <a:custGeom>
            <a:avLst/>
            <a:gdLst>
              <a:gd name="T0" fmla="*/ 379 w 379"/>
              <a:gd name="T1" fmla="*/ 147 h 147"/>
              <a:gd name="T2" fmla="*/ 110 w 379"/>
              <a:gd name="T3" fmla="*/ 147 h 147"/>
              <a:gd name="T4" fmla="*/ 0 w 379"/>
              <a:gd name="T5" fmla="*/ 37 h 147"/>
              <a:gd name="T6" fmla="*/ 0 w 379"/>
              <a:gd name="T7" fmla="*/ 0 h 147"/>
              <a:gd name="T8" fmla="*/ 45 w 379"/>
              <a:gd name="T9" fmla="*/ 0 h 147"/>
              <a:gd name="T10" fmla="*/ 45 w 379"/>
              <a:gd name="T11" fmla="*/ 37 h 147"/>
              <a:gd name="T12" fmla="*/ 110 w 379"/>
              <a:gd name="T13" fmla="*/ 102 h 147"/>
              <a:gd name="T14" fmla="*/ 379 w 379"/>
              <a:gd name="T15" fmla="*/ 102 h 147"/>
              <a:gd name="T16" fmla="*/ 379 w 379"/>
              <a:gd name="T17" fmla="*/ 14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9" h="147">
                <a:moveTo>
                  <a:pt x="379" y="147"/>
                </a:moveTo>
                <a:cubicBezTo>
                  <a:pt x="110" y="147"/>
                  <a:pt x="110" y="147"/>
                  <a:pt x="110" y="147"/>
                </a:cubicBezTo>
                <a:cubicBezTo>
                  <a:pt x="49" y="147"/>
                  <a:pt x="0" y="98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73"/>
                  <a:pt x="74" y="102"/>
                  <a:pt x="110" y="102"/>
                </a:cubicBezTo>
                <a:cubicBezTo>
                  <a:pt x="379" y="102"/>
                  <a:pt x="379" y="102"/>
                  <a:pt x="379" y="102"/>
                </a:cubicBezTo>
                <a:lnTo>
                  <a:pt x="379" y="14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4" name="Freeform 25"/>
          <p:cNvSpPr>
            <a:spLocks/>
          </p:cNvSpPr>
          <p:nvPr/>
        </p:nvSpPr>
        <p:spPr bwMode="auto">
          <a:xfrm>
            <a:off x="3648863" y="3872528"/>
            <a:ext cx="1054028" cy="536788"/>
          </a:xfrm>
          <a:custGeom>
            <a:avLst/>
            <a:gdLst>
              <a:gd name="T0" fmla="*/ 297 w 297"/>
              <a:gd name="T1" fmla="*/ 151 h 151"/>
              <a:gd name="T2" fmla="*/ 114 w 297"/>
              <a:gd name="T3" fmla="*/ 151 h 151"/>
              <a:gd name="T4" fmla="*/ 0 w 297"/>
              <a:gd name="T5" fmla="*/ 37 h 151"/>
              <a:gd name="T6" fmla="*/ 0 w 297"/>
              <a:gd name="T7" fmla="*/ 0 h 151"/>
              <a:gd name="T8" fmla="*/ 53 w 297"/>
              <a:gd name="T9" fmla="*/ 0 h 151"/>
              <a:gd name="T10" fmla="*/ 53 w 297"/>
              <a:gd name="T11" fmla="*/ 37 h 151"/>
              <a:gd name="T12" fmla="*/ 114 w 297"/>
              <a:gd name="T13" fmla="*/ 98 h 151"/>
              <a:gd name="T14" fmla="*/ 297 w 297"/>
              <a:gd name="T15" fmla="*/ 98 h 151"/>
              <a:gd name="T16" fmla="*/ 297 w 297"/>
              <a:gd name="T1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7" h="151">
                <a:moveTo>
                  <a:pt x="297" y="151"/>
                </a:moveTo>
                <a:cubicBezTo>
                  <a:pt x="114" y="151"/>
                  <a:pt x="114" y="151"/>
                  <a:pt x="114" y="151"/>
                </a:cubicBezTo>
                <a:cubicBezTo>
                  <a:pt x="51" y="151"/>
                  <a:pt x="0" y="100"/>
                  <a:pt x="0" y="37"/>
                </a:cubicBezTo>
                <a:cubicBezTo>
                  <a:pt x="0" y="0"/>
                  <a:pt x="0" y="0"/>
                  <a:pt x="0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71"/>
                  <a:pt x="81" y="98"/>
                  <a:pt x="114" y="98"/>
                </a:cubicBezTo>
                <a:cubicBezTo>
                  <a:pt x="297" y="98"/>
                  <a:pt x="297" y="98"/>
                  <a:pt x="297" y="98"/>
                </a:cubicBezTo>
                <a:lnTo>
                  <a:pt x="297" y="151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5" name="Freeform 26"/>
          <p:cNvSpPr>
            <a:spLocks/>
          </p:cNvSpPr>
          <p:nvPr/>
        </p:nvSpPr>
        <p:spPr bwMode="auto">
          <a:xfrm>
            <a:off x="4702890" y="3074114"/>
            <a:ext cx="536788" cy="1054028"/>
          </a:xfrm>
          <a:custGeom>
            <a:avLst/>
            <a:gdLst>
              <a:gd name="T0" fmla="*/ 37 w 151"/>
              <a:gd name="T1" fmla="*/ 297 h 297"/>
              <a:gd name="T2" fmla="*/ 0 w 151"/>
              <a:gd name="T3" fmla="*/ 297 h 297"/>
              <a:gd name="T4" fmla="*/ 0 w 151"/>
              <a:gd name="T5" fmla="*/ 244 h 297"/>
              <a:gd name="T6" fmla="*/ 37 w 151"/>
              <a:gd name="T7" fmla="*/ 244 h 297"/>
              <a:gd name="T8" fmla="*/ 98 w 151"/>
              <a:gd name="T9" fmla="*/ 183 h 297"/>
              <a:gd name="T10" fmla="*/ 98 w 151"/>
              <a:gd name="T11" fmla="*/ 0 h 297"/>
              <a:gd name="T12" fmla="*/ 151 w 151"/>
              <a:gd name="T13" fmla="*/ 0 h 297"/>
              <a:gd name="T14" fmla="*/ 151 w 151"/>
              <a:gd name="T15" fmla="*/ 183 h 297"/>
              <a:gd name="T16" fmla="*/ 37 w 151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297">
                <a:moveTo>
                  <a:pt x="37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244"/>
                  <a:pt x="0" y="244"/>
                  <a:pt x="0" y="244"/>
                </a:cubicBezTo>
                <a:cubicBezTo>
                  <a:pt x="37" y="244"/>
                  <a:pt x="37" y="244"/>
                  <a:pt x="37" y="244"/>
                </a:cubicBezTo>
                <a:cubicBezTo>
                  <a:pt x="71" y="244"/>
                  <a:pt x="98" y="216"/>
                  <a:pt x="98" y="183"/>
                </a:cubicBezTo>
                <a:cubicBezTo>
                  <a:pt x="98" y="0"/>
                  <a:pt x="98" y="0"/>
                  <a:pt x="98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183"/>
                  <a:pt x="151" y="183"/>
                  <a:pt x="151" y="183"/>
                </a:cubicBezTo>
                <a:cubicBezTo>
                  <a:pt x="151" y="246"/>
                  <a:pt x="100" y="297"/>
                  <a:pt x="37" y="297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6" name="Freeform 27"/>
          <p:cNvSpPr>
            <a:spLocks/>
          </p:cNvSpPr>
          <p:nvPr/>
        </p:nvSpPr>
        <p:spPr bwMode="auto">
          <a:xfrm>
            <a:off x="5051727" y="2065194"/>
            <a:ext cx="539795" cy="1054028"/>
          </a:xfrm>
          <a:custGeom>
            <a:avLst/>
            <a:gdLst>
              <a:gd name="T0" fmla="*/ 53 w 152"/>
              <a:gd name="T1" fmla="*/ 297 h 297"/>
              <a:gd name="T2" fmla="*/ 0 w 152"/>
              <a:gd name="T3" fmla="*/ 297 h 297"/>
              <a:gd name="T4" fmla="*/ 0 w 152"/>
              <a:gd name="T5" fmla="*/ 114 h 297"/>
              <a:gd name="T6" fmla="*/ 114 w 152"/>
              <a:gd name="T7" fmla="*/ 0 h 297"/>
              <a:gd name="T8" fmla="*/ 152 w 152"/>
              <a:gd name="T9" fmla="*/ 0 h 297"/>
              <a:gd name="T10" fmla="*/ 152 w 152"/>
              <a:gd name="T11" fmla="*/ 53 h 297"/>
              <a:gd name="T12" fmla="*/ 114 w 152"/>
              <a:gd name="T13" fmla="*/ 53 h 297"/>
              <a:gd name="T14" fmla="*/ 53 w 152"/>
              <a:gd name="T15" fmla="*/ 114 h 297"/>
              <a:gd name="T16" fmla="*/ 53 w 152"/>
              <a:gd name="T17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2" h="297">
                <a:moveTo>
                  <a:pt x="53" y="297"/>
                </a:moveTo>
                <a:cubicBezTo>
                  <a:pt x="0" y="297"/>
                  <a:pt x="0" y="297"/>
                  <a:pt x="0" y="297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1"/>
                  <a:pt x="51" y="0"/>
                  <a:pt x="114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3"/>
                  <a:pt x="152" y="53"/>
                  <a:pt x="152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81" y="53"/>
                  <a:pt x="53" y="80"/>
                  <a:pt x="53" y="114"/>
                </a:cubicBezTo>
                <a:lnTo>
                  <a:pt x="53" y="297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47" name="椭圆 46"/>
          <p:cNvSpPr/>
          <p:nvPr/>
        </p:nvSpPr>
        <p:spPr>
          <a:xfrm>
            <a:off x="3038602" y="4710038"/>
            <a:ext cx="321771" cy="321771"/>
          </a:xfrm>
          <a:prstGeom prst="ellipse">
            <a:avLst/>
          </a:prstGeom>
          <a:gradFill flip="none" rotWithShape="1">
            <a:gsLst>
              <a:gs pos="0">
                <a:srgbClr val="05BAC8">
                  <a:shade val="30000"/>
                  <a:satMod val="115000"/>
                </a:srgbClr>
              </a:gs>
              <a:gs pos="50000">
                <a:srgbClr val="05BAC8">
                  <a:shade val="67500"/>
                  <a:satMod val="115000"/>
                </a:srgbClr>
              </a:gs>
              <a:gs pos="100000">
                <a:srgbClr val="05BAC8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椭圆 47"/>
          <p:cNvSpPr/>
          <p:nvPr/>
        </p:nvSpPr>
        <p:spPr>
          <a:xfrm>
            <a:off x="3580195" y="3633632"/>
            <a:ext cx="321771" cy="321771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椭圆 48"/>
          <p:cNvSpPr/>
          <p:nvPr/>
        </p:nvSpPr>
        <p:spPr>
          <a:xfrm>
            <a:off x="6816757" y="3967256"/>
            <a:ext cx="321771" cy="321771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椭圆 49"/>
          <p:cNvSpPr/>
          <p:nvPr/>
        </p:nvSpPr>
        <p:spPr>
          <a:xfrm>
            <a:off x="6217519" y="2734580"/>
            <a:ext cx="321771" cy="321771"/>
          </a:xfrm>
          <a:prstGeom prst="ellipse">
            <a:avLst/>
          </a:prstGeom>
          <a:gradFill flip="none" rotWithShape="1">
            <a:gsLst>
              <a:gs pos="0">
                <a:srgbClr val="21AB82">
                  <a:shade val="30000"/>
                  <a:satMod val="115000"/>
                </a:srgbClr>
              </a:gs>
              <a:gs pos="50000">
                <a:srgbClr val="21AB82">
                  <a:shade val="67500"/>
                  <a:satMod val="115000"/>
                </a:srgbClr>
              </a:gs>
              <a:gs pos="100000">
                <a:srgbClr val="21AB82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椭圆 50"/>
          <p:cNvSpPr/>
          <p:nvPr/>
        </p:nvSpPr>
        <p:spPr>
          <a:xfrm>
            <a:off x="3685158" y="2277531"/>
            <a:ext cx="321771" cy="321771"/>
          </a:xfrm>
          <a:prstGeom prst="ellipse">
            <a:avLst/>
          </a:prstGeom>
          <a:gradFill flip="none" rotWithShape="1">
            <a:gsLst>
              <a:gs pos="0">
                <a:srgbClr val="21AB82">
                  <a:shade val="30000"/>
                  <a:satMod val="115000"/>
                </a:srgbClr>
              </a:gs>
              <a:gs pos="50000">
                <a:srgbClr val="21AB82">
                  <a:shade val="67500"/>
                  <a:satMod val="115000"/>
                </a:srgbClr>
              </a:gs>
              <a:gs pos="100000">
                <a:srgbClr val="21AB82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TextBox 22"/>
          <p:cNvSpPr txBox="1"/>
          <p:nvPr/>
        </p:nvSpPr>
        <p:spPr>
          <a:xfrm>
            <a:off x="1730227" y="4535451"/>
            <a:ext cx="1248059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noProof="1"/>
              <a:t>您的内容打在这里，或者通过复制您的文本后，在此框中选择粘贴，并选择只保留文字。</a:t>
            </a:r>
            <a:endParaRPr lang="en-US" altLang="zh-CN" sz="1050" noProof="1"/>
          </a:p>
        </p:txBody>
      </p:sp>
      <p:sp>
        <p:nvSpPr>
          <p:cNvPr id="53" name="TextBox 22"/>
          <p:cNvSpPr txBox="1"/>
          <p:nvPr/>
        </p:nvSpPr>
        <p:spPr>
          <a:xfrm>
            <a:off x="1730226" y="3410086"/>
            <a:ext cx="180164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noProof="1"/>
              <a:t>您的内容打在这里，或者通过复制您的文本后，在此框中选择粘贴，并选择只保留文字。</a:t>
            </a:r>
            <a:endParaRPr lang="en-US" altLang="zh-CN" sz="1050" noProof="1"/>
          </a:p>
        </p:txBody>
      </p:sp>
      <p:sp>
        <p:nvSpPr>
          <p:cNvPr id="54" name="TextBox 22"/>
          <p:cNvSpPr txBox="1"/>
          <p:nvPr/>
        </p:nvSpPr>
        <p:spPr>
          <a:xfrm>
            <a:off x="7243786" y="3796771"/>
            <a:ext cx="12178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noProof="1"/>
              <a:t>您的内容打在这里，或者通过复制您的文本后，在此框中选择粘贴，并选择只保留文字。</a:t>
            </a:r>
            <a:endParaRPr lang="en-US" altLang="zh-CN" sz="1050" noProof="1"/>
          </a:p>
        </p:txBody>
      </p:sp>
      <p:sp>
        <p:nvSpPr>
          <p:cNvPr id="55" name="TextBox 22"/>
          <p:cNvSpPr txBox="1"/>
          <p:nvPr/>
        </p:nvSpPr>
        <p:spPr>
          <a:xfrm>
            <a:off x="6670969" y="2473042"/>
            <a:ext cx="179067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defRPr sz="1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noProof="1"/>
              <a:t>您的内容打在这里，或者通过复制您的文本后，在此框中选择粘贴，并选择只保留文字。</a:t>
            </a:r>
            <a:endParaRPr lang="en-US" altLang="zh-CN" sz="1050" noProof="1"/>
          </a:p>
        </p:txBody>
      </p:sp>
      <p:sp>
        <p:nvSpPr>
          <p:cNvPr id="56" name="TextBox 22"/>
          <p:cNvSpPr txBox="1"/>
          <p:nvPr/>
        </p:nvSpPr>
        <p:spPr>
          <a:xfrm>
            <a:off x="1730226" y="2163832"/>
            <a:ext cx="189021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050" noProof="1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415821" y="1978670"/>
            <a:ext cx="321771" cy="321771"/>
          </a:xfrm>
          <a:prstGeom prst="ellipse">
            <a:avLst/>
          </a:prstGeom>
          <a:gradFill flip="none" rotWithShape="1">
            <a:gsLst>
              <a:gs pos="0">
                <a:srgbClr val="F14124">
                  <a:shade val="30000"/>
                  <a:satMod val="115000"/>
                </a:srgbClr>
              </a:gs>
              <a:gs pos="50000">
                <a:srgbClr val="F14124">
                  <a:shade val="67500"/>
                  <a:satMod val="115000"/>
                </a:srgbClr>
              </a:gs>
              <a:gs pos="100000">
                <a:srgbClr val="F14124">
                  <a:shade val="100000"/>
                  <a:satMod val="115000"/>
                </a:srgbClr>
              </a:gs>
            </a:gsLst>
            <a:lin ang="16200000" scaled="1"/>
            <a:tileRect/>
          </a:gra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6872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研究方案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组合 145"/>
          <p:cNvGrpSpPr/>
          <p:nvPr/>
        </p:nvGrpSpPr>
        <p:grpSpPr>
          <a:xfrm>
            <a:off x="5737593" y="3551196"/>
            <a:ext cx="399092" cy="448604"/>
            <a:chOff x="5810678" y="1001615"/>
            <a:chExt cx="422361" cy="474760"/>
          </a:xfrm>
        </p:grpSpPr>
        <p:sp>
          <p:nvSpPr>
            <p:cNvPr id="147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268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48" name="组合 147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21AB82">
                      <a:shade val="30000"/>
                      <a:satMod val="115000"/>
                    </a:srgbClr>
                  </a:gs>
                  <a:gs pos="50000">
                    <a:srgbClr val="21AB82">
                      <a:shade val="67500"/>
                      <a:satMod val="115000"/>
                    </a:srgbClr>
                  </a:gs>
                  <a:gs pos="100000">
                    <a:srgbClr val="21AB8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0" name="Freeform 38"/>
              <p:cNvSpPr>
                <a:spLocks/>
              </p:cNvSpPr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51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152" name="组合 151"/>
          <p:cNvGrpSpPr/>
          <p:nvPr/>
        </p:nvGrpSpPr>
        <p:grpSpPr>
          <a:xfrm>
            <a:off x="3894127" y="5006048"/>
            <a:ext cx="623001" cy="712520"/>
            <a:chOff x="3299776" y="3943350"/>
            <a:chExt cx="659325" cy="754063"/>
          </a:xfrm>
        </p:grpSpPr>
        <p:sp>
          <p:nvSpPr>
            <p:cNvPr id="153" name="Oval 8"/>
            <p:cNvSpPr>
              <a:spLocks noChangeArrowheads="1"/>
            </p:cNvSpPr>
            <p:nvPr/>
          </p:nvSpPr>
          <p:spPr bwMode="auto">
            <a:xfrm>
              <a:off x="3311607" y="4478284"/>
              <a:ext cx="634587" cy="219129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268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54" name="Group 4"/>
            <p:cNvGrpSpPr>
              <a:grpSpLocks/>
            </p:cNvGrpSpPr>
            <p:nvPr/>
          </p:nvGrpSpPr>
          <p:grpSpPr bwMode="auto">
            <a:xfrm>
              <a:off x="3299776" y="3943350"/>
              <a:ext cx="659325" cy="658462"/>
              <a:chOff x="0" y="0"/>
              <a:chExt cx="1089" cy="1089"/>
            </a:xfrm>
          </p:grpSpPr>
          <p:sp>
            <p:nvSpPr>
              <p:cNvPr id="155" name="Oval 1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BEBEBE"/>
                  </a:gs>
                  <a:gs pos="100000">
                    <a:srgbClr val="6E6E6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56" name="Group 6"/>
              <p:cNvGrpSpPr>
                <a:grpSpLocks/>
              </p:cNvGrpSpPr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57" name="Freeform 12"/>
                <p:cNvSpPr>
                  <a:spLocks noChangeArrowheads="1"/>
                </p:cNvSpPr>
                <p:nvPr/>
              </p:nvSpPr>
              <p:spPr bwMode="auto">
                <a:xfrm>
                  <a:off x="4" y="-1"/>
                  <a:ext cx="903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9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3 w 4756"/>
                    <a:gd name="T13" fmla="*/ 177 h 1576"/>
                    <a:gd name="T14" fmla="*/ 89 w 4756"/>
                    <a:gd name="T15" fmla="*/ 159 h 1576"/>
                    <a:gd name="T16" fmla="*/ 105 w 4756"/>
                    <a:gd name="T17" fmla="*/ 142 h 1576"/>
                    <a:gd name="T18" fmla="*/ 113 w 4756"/>
                    <a:gd name="T19" fmla="*/ 134 h 1576"/>
                    <a:gd name="T20" fmla="*/ 131 w 4756"/>
                    <a:gd name="T21" fmla="*/ 118 h 1576"/>
                    <a:gd name="T22" fmla="*/ 149 w 4756"/>
                    <a:gd name="T23" fmla="*/ 103 h 1576"/>
                    <a:gd name="T24" fmla="*/ 168 w 4756"/>
                    <a:gd name="T25" fmla="*/ 89 h 1576"/>
                    <a:gd name="T26" fmla="*/ 187 w 4756"/>
                    <a:gd name="T27" fmla="*/ 76 h 1576"/>
                    <a:gd name="T28" fmla="*/ 207 w 4756"/>
                    <a:gd name="T29" fmla="*/ 64 h 1576"/>
                    <a:gd name="T30" fmla="*/ 228 w 4756"/>
                    <a:gd name="T31" fmla="*/ 53 h 1576"/>
                    <a:gd name="T32" fmla="*/ 250 w 4756"/>
                    <a:gd name="T33" fmla="*/ 43 h 1576"/>
                    <a:gd name="T34" fmla="*/ 261 w 4756"/>
                    <a:gd name="T35" fmla="*/ 38 h 1576"/>
                    <a:gd name="T36" fmla="*/ 283 w 4756"/>
                    <a:gd name="T37" fmla="*/ 29 h 1576"/>
                    <a:gd name="T38" fmla="*/ 306 w 4756"/>
                    <a:gd name="T39" fmla="*/ 22 h 1576"/>
                    <a:gd name="T40" fmla="*/ 329 w 4756"/>
                    <a:gd name="T41" fmla="*/ 15 h 1576"/>
                    <a:gd name="T42" fmla="*/ 353 w 4756"/>
                    <a:gd name="T43" fmla="*/ 10 h 1576"/>
                    <a:gd name="T44" fmla="*/ 377 w 4756"/>
                    <a:gd name="T45" fmla="*/ 6 h 1576"/>
                    <a:gd name="T46" fmla="*/ 401 w 4756"/>
                    <a:gd name="T47" fmla="*/ 2 h 1576"/>
                    <a:gd name="T48" fmla="*/ 426 w 4756"/>
                    <a:gd name="T49" fmla="*/ 0 h 1576"/>
                    <a:gd name="T50" fmla="*/ 451 w 4756"/>
                    <a:gd name="T51" fmla="*/ 0 h 1576"/>
                    <a:gd name="T52" fmla="*/ 464 w 4756"/>
                    <a:gd name="T53" fmla="*/ 0 h 1576"/>
                    <a:gd name="T54" fmla="*/ 489 w 4756"/>
                    <a:gd name="T55" fmla="*/ 2 h 1576"/>
                    <a:gd name="T56" fmla="*/ 514 w 4756"/>
                    <a:gd name="T57" fmla="*/ 4 h 1576"/>
                    <a:gd name="T58" fmla="*/ 538 w 4756"/>
                    <a:gd name="T59" fmla="*/ 8 h 1576"/>
                    <a:gd name="T60" fmla="*/ 562 w 4756"/>
                    <a:gd name="T61" fmla="*/ 12 h 1576"/>
                    <a:gd name="T62" fmla="*/ 586 w 4756"/>
                    <a:gd name="T63" fmla="*/ 18 h 1576"/>
                    <a:gd name="T64" fmla="*/ 609 w 4756"/>
                    <a:gd name="T65" fmla="*/ 26 h 1576"/>
                    <a:gd name="T66" fmla="*/ 631 w 4756"/>
                    <a:gd name="T67" fmla="*/ 33 h 1576"/>
                    <a:gd name="T68" fmla="*/ 642 w 4756"/>
                    <a:gd name="T69" fmla="*/ 38 h 1576"/>
                    <a:gd name="T70" fmla="*/ 664 w 4756"/>
                    <a:gd name="T71" fmla="*/ 48 h 1576"/>
                    <a:gd name="T72" fmla="*/ 685 w 4756"/>
                    <a:gd name="T73" fmla="*/ 59 h 1576"/>
                    <a:gd name="T74" fmla="*/ 706 w 4756"/>
                    <a:gd name="T75" fmla="*/ 70 h 1576"/>
                    <a:gd name="T76" fmla="*/ 726 w 4756"/>
                    <a:gd name="T77" fmla="*/ 83 h 1576"/>
                    <a:gd name="T78" fmla="*/ 745 w 4756"/>
                    <a:gd name="T79" fmla="*/ 96 h 1576"/>
                    <a:gd name="T80" fmla="*/ 763 w 4756"/>
                    <a:gd name="T81" fmla="*/ 111 h 1576"/>
                    <a:gd name="T82" fmla="*/ 781 w 4756"/>
                    <a:gd name="T83" fmla="*/ 126 h 1576"/>
                    <a:gd name="T84" fmla="*/ 798 w 4756"/>
                    <a:gd name="T85" fmla="*/ 142 h 1576"/>
                    <a:gd name="T86" fmla="*/ 806 w 4756"/>
                    <a:gd name="T87" fmla="*/ 150 h 1576"/>
                    <a:gd name="T88" fmla="*/ 822 w 4756"/>
                    <a:gd name="T89" fmla="*/ 168 h 1576"/>
                    <a:gd name="T90" fmla="*/ 837 w 4756"/>
                    <a:gd name="T91" fmla="*/ 186 h 1576"/>
                    <a:gd name="T92" fmla="*/ 851 w 4756"/>
                    <a:gd name="T93" fmla="*/ 204 h 1576"/>
                    <a:gd name="T94" fmla="*/ 864 w 4756"/>
                    <a:gd name="T95" fmla="*/ 224 h 1576"/>
                    <a:gd name="T96" fmla="*/ 877 w 4756"/>
                    <a:gd name="T97" fmla="*/ 243 h 1576"/>
                    <a:gd name="T98" fmla="*/ 888 w 4756"/>
                    <a:gd name="T99" fmla="*/ 264 h 1576"/>
                    <a:gd name="T100" fmla="*/ 898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268"/>
                </a:p>
              </p:txBody>
            </p:sp>
            <p:sp>
              <p:nvSpPr>
                <p:cNvPr id="158" name="Oval 1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268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sp>
        <p:nvSpPr>
          <p:cNvPr id="159" name="AutoShape 66"/>
          <p:cNvSpPr>
            <a:spLocks noChangeArrowheads="1"/>
          </p:cNvSpPr>
          <p:nvPr/>
        </p:nvSpPr>
        <p:spPr bwMode="auto">
          <a:xfrm rot="20883400">
            <a:off x="3475306" y="2003167"/>
            <a:ext cx="1020027" cy="1020027"/>
          </a:xfrm>
          <a:custGeom>
            <a:avLst/>
            <a:gdLst>
              <a:gd name="T0" fmla="*/ 600 w 21600"/>
              <a:gd name="T1" fmla="*/ 0 h 21600"/>
              <a:gd name="T2" fmla="*/ 250 w 21600"/>
              <a:gd name="T3" fmla="*/ 200 h 21600"/>
              <a:gd name="T4" fmla="*/ 550 w 21600"/>
              <a:gd name="T5" fmla="*/ 250 h 21600"/>
              <a:gd name="T6" fmla="*/ 1099 w 21600"/>
              <a:gd name="T7" fmla="*/ 150 h 21600"/>
              <a:gd name="T8" fmla="*/ 1000 w 21600"/>
              <a:gd name="T9" fmla="*/ 500 h 21600"/>
              <a:gd name="T10" fmla="*/ 650 w 21600"/>
              <a:gd name="T11" fmla="*/ 45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0" y="7584"/>
                </a:moveTo>
                <a:cubicBezTo>
                  <a:pt x="14367" y="6072"/>
                  <a:pt x="12642" y="5171"/>
                  <a:pt x="10800" y="5171"/>
                </a:cubicBezTo>
                <a:cubicBezTo>
                  <a:pt x="9480" y="5170"/>
                  <a:pt x="8203" y="5634"/>
                  <a:pt x="7191" y="6479"/>
                </a:cubicBezTo>
                <a:lnTo>
                  <a:pt x="3876" y="2511"/>
                </a:lnTo>
                <a:cubicBezTo>
                  <a:pt x="5818" y="888"/>
                  <a:pt x="8269" y="-1"/>
                  <a:pt x="10800" y="0"/>
                </a:cubicBezTo>
                <a:cubicBezTo>
                  <a:pt x="14334" y="0"/>
                  <a:pt x="17645" y="1729"/>
                  <a:pt x="19664" y="4630"/>
                </a:cubicBezTo>
                <a:lnTo>
                  <a:pt x="21880" y="3088"/>
                </a:lnTo>
                <a:lnTo>
                  <a:pt x="20561" y="10445"/>
                </a:lnTo>
                <a:lnTo>
                  <a:pt x="13204" y="9126"/>
                </a:lnTo>
                <a:lnTo>
                  <a:pt x="15420" y="7584"/>
                </a:lnTo>
                <a:close/>
              </a:path>
            </a:pathLst>
          </a:custGeom>
          <a:solidFill>
            <a:srgbClr val="00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6397" tIns="43199" rIns="86397" bIns="43199" anchor="ctr"/>
          <a:lstStyle/>
          <a:p>
            <a:endParaRPr lang="zh-CN" altLang="en-US" sz="2268"/>
          </a:p>
        </p:txBody>
      </p:sp>
      <p:grpSp>
        <p:nvGrpSpPr>
          <p:cNvPr id="160" name="组合 159"/>
          <p:cNvGrpSpPr/>
          <p:nvPr/>
        </p:nvGrpSpPr>
        <p:grpSpPr>
          <a:xfrm>
            <a:off x="4676132" y="4835044"/>
            <a:ext cx="443289" cy="508514"/>
            <a:chOff x="4127375" y="3762375"/>
            <a:chExt cx="469135" cy="538163"/>
          </a:xfrm>
        </p:grpSpPr>
        <p:sp>
          <p:nvSpPr>
            <p:cNvPr id="161" name="Oval 68"/>
            <p:cNvSpPr>
              <a:spLocks noChangeArrowheads="1"/>
            </p:cNvSpPr>
            <p:nvPr/>
          </p:nvSpPr>
          <p:spPr bwMode="auto">
            <a:xfrm>
              <a:off x="4137324" y="4143382"/>
              <a:ext cx="450768" cy="157156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268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62" name="Group 17"/>
            <p:cNvGrpSpPr>
              <a:grpSpLocks/>
            </p:cNvGrpSpPr>
            <p:nvPr/>
          </p:nvGrpSpPr>
          <p:grpSpPr bwMode="auto">
            <a:xfrm>
              <a:off x="4127375" y="3762375"/>
              <a:ext cx="469135" cy="469934"/>
              <a:chOff x="-1" y="0"/>
              <a:chExt cx="1089" cy="1089"/>
            </a:xfrm>
          </p:grpSpPr>
          <p:sp>
            <p:nvSpPr>
              <p:cNvPr id="163" name="Oval 70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D1D1D1"/>
                  </a:gs>
                  <a:gs pos="100000">
                    <a:srgbClr val="787878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64" name="Group 19"/>
              <p:cNvGrpSpPr>
                <a:grpSpLocks/>
              </p:cNvGrpSpPr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65" name="Freeform 72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909" cy="297"/>
                </a:xfrm>
                <a:custGeom>
                  <a:avLst/>
                  <a:gdLst>
                    <a:gd name="T0" fmla="*/ 0 w 4756"/>
                    <a:gd name="T1" fmla="*/ 297 h 1576"/>
                    <a:gd name="T2" fmla="*/ 10 w 4756"/>
                    <a:gd name="T3" fmla="*/ 276 h 1576"/>
                    <a:gd name="T4" fmla="*/ 21 w 4756"/>
                    <a:gd name="T5" fmla="*/ 254 h 1576"/>
                    <a:gd name="T6" fmla="*/ 32 w 4756"/>
                    <a:gd name="T7" fmla="*/ 234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9 h 1576"/>
                    <a:gd name="T22" fmla="*/ 150 w 4756"/>
                    <a:gd name="T23" fmla="*/ 104 h 1576"/>
                    <a:gd name="T24" fmla="*/ 169 w 4756"/>
                    <a:gd name="T25" fmla="*/ 90 h 1576"/>
                    <a:gd name="T26" fmla="*/ 188 w 4756"/>
                    <a:gd name="T27" fmla="*/ 77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4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1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5 h 1576"/>
                    <a:gd name="T94" fmla="*/ 870 w 4756"/>
                    <a:gd name="T95" fmla="*/ 224 h 1576"/>
                    <a:gd name="T96" fmla="*/ 883 w 4756"/>
                    <a:gd name="T97" fmla="*/ 244 h 1576"/>
                    <a:gd name="T98" fmla="*/ 894 w 4756"/>
                    <a:gd name="T99" fmla="*/ 265 h 1576"/>
                    <a:gd name="T100" fmla="*/ 904 w 4756"/>
                    <a:gd name="T101" fmla="*/ 286 h 1576"/>
                    <a:gd name="T102" fmla="*/ 0 w 4756"/>
                    <a:gd name="T103" fmla="*/ 297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268"/>
                </a:p>
              </p:txBody>
            </p:sp>
            <p:sp>
              <p:nvSpPr>
                <p:cNvPr id="166" name="Oval 73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268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167" name="组合 166"/>
          <p:cNvGrpSpPr/>
          <p:nvPr/>
        </p:nvGrpSpPr>
        <p:grpSpPr>
          <a:xfrm>
            <a:off x="4166118" y="4563536"/>
            <a:ext cx="326476" cy="372009"/>
            <a:chOff x="3587625" y="3475038"/>
            <a:chExt cx="345511" cy="393699"/>
          </a:xfrm>
        </p:grpSpPr>
        <p:sp>
          <p:nvSpPr>
            <p:cNvPr id="168" name="Oval 75"/>
            <p:cNvSpPr>
              <a:spLocks noChangeArrowheads="1"/>
            </p:cNvSpPr>
            <p:nvPr/>
          </p:nvSpPr>
          <p:spPr bwMode="auto">
            <a:xfrm>
              <a:off x="3594389" y="3754329"/>
              <a:ext cx="333111" cy="11440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268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169" name="Group 24"/>
            <p:cNvGrpSpPr>
              <a:grpSpLocks/>
            </p:cNvGrpSpPr>
            <p:nvPr/>
          </p:nvGrpSpPr>
          <p:grpSpPr bwMode="auto">
            <a:xfrm>
              <a:off x="3587625" y="3475038"/>
              <a:ext cx="345511" cy="343786"/>
              <a:chOff x="-1" y="0"/>
              <a:chExt cx="1089" cy="1089"/>
            </a:xfrm>
          </p:grpSpPr>
          <p:sp>
            <p:nvSpPr>
              <p:cNvPr id="170" name="Oval 77"/>
              <p:cNvSpPr>
                <a:spLocks noChangeArrowheads="1"/>
              </p:cNvSpPr>
              <p:nvPr/>
            </p:nvSpPr>
            <p:spPr bwMode="auto">
              <a:xfrm>
                <a:off x="-1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rgbClr val="E4E4E4"/>
                  </a:gs>
                  <a:gs pos="100000">
                    <a:srgbClr val="838383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grpSp>
            <p:nvGrpSpPr>
              <p:cNvPr id="171" name="Group 26"/>
              <p:cNvGrpSpPr>
                <a:grpSpLocks/>
              </p:cNvGrpSpPr>
              <p:nvPr/>
            </p:nvGrpSpPr>
            <p:grpSpPr bwMode="auto">
              <a:xfrm>
                <a:off x="91" y="30"/>
                <a:ext cx="908" cy="296"/>
                <a:chOff x="0" y="0"/>
                <a:chExt cx="907" cy="295"/>
              </a:xfrm>
            </p:grpSpPr>
            <p:sp>
              <p:nvSpPr>
                <p:cNvPr id="172" name="Freeform 79"/>
                <p:cNvSpPr>
                  <a:spLocks noChangeArrowheads="1"/>
                </p:cNvSpPr>
                <p:nvPr/>
              </p:nvSpPr>
              <p:spPr bwMode="auto">
                <a:xfrm>
                  <a:off x="-2" y="0"/>
                  <a:ext cx="909" cy="296"/>
                </a:xfrm>
                <a:custGeom>
                  <a:avLst/>
                  <a:gdLst>
                    <a:gd name="T0" fmla="*/ 0 w 4756"/>
                    <a:gd name="T1" fmla="*/ 296 h 1576"/>
                    <a:gd name="T2" fmla="*/ 10 w 4756"/>
                    <a:gd name="T3" fmla="*/ 275 h 1576"/>
                    <a:gd name="T4" fmla="*/ 21 w 4756"/>
                    <a:gd name="T5" fmla="*/ 254 h 1576"/>
                    <a:gd name="T6" fmla="*/ 32 w 4756"/>
                    <a:gd name="T7" fmla="*/ 233 h 1576"/>
                    <a:gd name="T8" fmla="*/ 45 w 4756"/>
                    <a:gd name="T9" fmla="*/ 214 h 1576"/>
                    <a:gd name="T10" fmla="*/ 59 w 4756"/>
                    <a:gd name="T11" fmla="*/ 195 h 1576"/>
                    <a:gd name="T12" fmla="*/ 74 w 4756"/>
                    <a:gd name="T13" fmla="*/ 177 h 1576"/>
                    <a:gd name="T14" fmla="*/ 89 w 4756"/>
                    <a:gd name="T15" fmla="*/ 159 h 1576"/>
                    <a:gd name="T16" fmla="*/ 106 w 4756"/>
                    <a:gd name="T17" fmla="*/ 142 h 1576"/>
                    <a:gd name="T18" fmla="*/ 114 w 4756"/>
                    <a:gd name="T19" fmla="*/ 134 h 1576"/>
                    <a:gd name="T20" fmla="*/ 131 w 4756"/>
                    <a:gd name="T21" fmla="*/ 118 h 1576"/>
                    <a:gd name="T22" fmla="*/ 150 w 4756"/>
                    <a:gd name="T23" fmla="*/ 103 h 1576"/>
                    <a:gd name="T24" fmla="*/ 169 w 4756"/>
                    <a:gd name="T25" fmla="*/ 89 h 1576"/>
                    <a:gd name="T26" fmla="*/ 188 w 4756"/>
                    <a:gd name="T27" fmla="*/ 76 h 1576"/>
                    <a:gd name="T28" fmla="*/ 209 w 4756"/>
                    <a:gd name="T29" fmla="*/ 64 h 1576"/>
                    <a:gd name="T30" fmla="*/ 230 w 4756"/>
                    <a:gd name="T31" fmla="*/ 53 h 1576"/>
                    <a:gd name="T32" fmla="*/ 252 w 4756"/>
                    <a:gd name="T33" fmla="*/ 43 h 1576"/>
                    <a:gd name="T34" fmla="*/ 263 w 4756"/>
                    <a:gd name="T35" fmla="*/ 38 h 1576"/>
                    <a:gd name="T36" fmla="*/ 285 w 4756"/>
                    <a:gd name="T37" fmla="*/ 29 h 1576"/>
                    <a:gd name="T38" fmla="*/ 308 w 4756"/>
                    <a:gd name="T39" fmla="*/ 22 h 1576"/>
                    <a:gd name="T40" fmla="*/ 331 w 4756"/>
                    <a:gd name="T41" fmla="*/ 15 h 1576"/>
                    <a:gd name="T42" fmla="*/ 355 w 4756"/>
                    <a:gd name="T43" fmla="*/ 10 h 1576"/>
                    <a:gd name="T44" fmla="*/ 379 w 4756"/>
                    <a:gd name="T45" fmla="*/ 6 h 1576"/>
                    <a:gd name="T46" fmla="*/ 404 w 4756"/>
                    <a:gd name="T47" fmla="*/ 2 h 1576"/>
                    <a:gd name="T48" fmla="*/ 429 w 4756"/>
                    <a:gd name="T49" fmla="*/ 0 h 1576"/>
                    <a:gd name="T50" fmla="*/ 455 w 4756"/>
                    <a:gd name="T51" fmla="*/ 0 h 1576"/>
                    <a:gd name="T52" fmla="*/ 467 w 4756"/>
                    <a:gd name="T53" fmla="*/ 0 h 1576"/>
                    <a:gd name="T54" fmla="*/ 492 w 4756"/>
                    <a:gd name="T55" fmla="*/ 2 h 1576"/>
                    <a:gd name="T56" fmla="*/ 517 w 4756"/>
                    <a:gd name="T57" fmla="*/ 4 h 1576"/>
                    <a:gd name="T58" fmla="*/ 542 w 4756"/>
                    <a:gd name="T59" fmla="*/ 8 h 1576"/>
                    <a:gd name="T60" fmla="*/ 566 w 4756"/>
                    <a:gd name="T61" fmla="*/ 12 h 1576"/>
                    <a:gd name="T62" fmla="*/ 589 w 4756"/>
                    <a:gd name="T63" fmla="*/ 18 h 1576"/>
                    <a:gd name="T64" fmla="*/ 613 w 4756"/>
                    <a:gd name="T65" fmla="*/ 26 h 1576"/>
                    <a:gd name="T66" fmla="*/ 635 w 4756"/>
                    <a:gd name="T67" fmla="*/ 33 h 1576"/>
                    <a:gd name="T68" fmla="*/ 646 w 4756"/>
                    <a:gd name="T69" fmla="*/ 38 h 1576"/>
                    <a:gd name="T70" fmla="*/ 669 w 4756"/>
                    <a:gd name="T71" fmla="*/ 48 h 1576"/>
                    <a:gd name="T72" fmla="*/ 690 w 4756"/>
                    <a:gd name="T73" fmla="*/ 59 h 1576"/>
                    <a:gd name="T74" fmla="*/ 710 w 4756"/>
                    <a:gd name="T75" fmla="*/ 70 h 1576"/>
                    <a:gd name="T76" fmla="*/ 730 w 4756"/>
                    <a:gd name="T77" fmla="*/ 83 h 1576"/>
                    <a:gd name="T78" fmla="*/ 750 w 4756"/>
                    <a:gd name="T79" fmla="*/ 96 h 1576"/>
                    <a:gd name="T80" fmla="*/ 768 w 4756"/>
                    <a:gd name="T81" fmla="*/ 111 h 1576"/>
                    <a:gd name="T82" fmla="*/ 786 w 4756"/>
                    <a:gd name="T83" fmla="*/ 126 h 1576"/>
                    <a:gd name="T84" fmla="*/ 803 w 4756"/>
                    <a:gd name="T85" fmla="*/ 142 h 1576"/>
                    <a:gd name="T86" fmla="*/ 812 w 4756"/>
                    <a:gd name="T87" fmla="*/ 150 h 1576"/>
                    <a:gd name="T88" fmla="*/ 828 w 4756"/>
                    <a:gd name="T89" fmla="*/ 168 h 1576"/>
                    <a:gd name="T90" fmla="*/ 843 w 4756"/>
                    <a:gd name="T91" fmla="*/ 186 h 1576"/>
                    <a:gd name="T92" fmla="*/ 857 w 4756"/>
                    <a:gd name="T93" fmla="*/ 204 h 1576"/>
                    <a:gd name="T94" fmla="*/ 870 w 4756"/>
                    <a:gd name="T95" fmla="*/ 224 h 1576"/>
                    <a:gd name="T96" fmla="*/ 883 w 4756"/>
                    <a:gd name="T97" fmla="*/ 243 h 1576"/>
                    <a:gd name="T98" fmla="*/ 894 w 4756"/>
                    <a:gd name="T99" fmla="*/ 264 h 1576"/>
                    <a:gd name="T100" fmla="*/ 904 w 4756"/>
                    <a:gd name="T101" fmla="*/ 285 h 1576"/>
                    <a:gd name="T102" fmla="*/ 0 w 4756"/>
                    <a:gd name="T103" fmla="*/ 296 h 157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756"/>
                    <a:gd name="T157" fmla="*/ 0 h 1576"/>
                    <a:gd name="T158" fmla="*/ 4756 w 4756"/>
                    <a:gd name="T159" fmla="*/ 1576 h 157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86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268"/>
                </a:p>
              </p:txBody>
            </p:sp>
            <p:sp>
              <p:nvSpPr>
                <p:cNvPr id="173" name="Oval 80"/>
                <p:cNvSpPr>
                  <a:spLocks noChangeArrowheads="1"/>
                </p:cNvSpPr>
                <p:nvPr/>
              </p:nvSpPr>
              <p:spPr bwMode="auto">
                <a:xfrm>
                  <a:off x="340" y="0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chemeClr val="bg1">
                        <a:alpha val="2000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sz="2268">
                    <a:solidFill>
                      <a:srgbClr val="000000"/>
                    </a:solidFill>
                    <a:latin typeface="Calibri" pitchFamily="34" charset="0"/>
                    <a:sym typeface="宋体" pitchFamily="2" charset="-122"/>
                  </a:endParaRPr>
                </a:p>
              </p:txBody>
            </p:sp>
          </p:grpSp>
        </p:grpSp>
      </p:grpSp>
      <p:grpSp>
        <p:nvGrpSpPr>
          <p:cNvPr id="174" name="组合 173"/>
          <p:cNvGrpSpPr/>
          <p:nvPr/>
        </p:nvGrpSpPr>
        <p:grpSpPr>
          <a:xfrm>
            <a:off x="1708879" y="2244963"/>
            <a:ext cx="2178608" cy="3516400"/>
            <a:chOff x="1081088" y="980798"/>
            <a:chExt cx="2368550" cy="3822977"/>
          </a:xfrm>
        </p:grpSpPr>
        <p:sp>
          <p:nvSpPr>
            <p:cNvPr id="175" name="Oval 5"/>
            <p:cNvSpPr>
              <a:spLocks noChangeArrowheads="1"/>
            </p:cNvSpPr>
            <p:nvPr/>
          </p:nvSpPr>
          <p:spPr bwMode="auto">
            <a:xfrm>
              <a:off x="1260476" y="3990975"/>
              <a:ext cx="1981200" cy="8128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 sz="2268">
                <a:solidFill>
                  <a:srgbClr val="000000"/>
                </a:solidFill>
                <a:latin typeface="Calibri" pitchFamily="34" charset="0"/>
                <a:sym typeface="宋体" pitchFamily="2" charset="-122"/>
              </a:endParaRPr>
            </a:p>
          </p:txBody>
        </p:sp>
        <p:grpSp>
          <p:nvGrpSpPr>
            <p:cNvPr id="176" name="Group 32"/>
            <p:cNvGrpSpPr>
              <a:grpSpLocks/>
            </p:cNvGrpSpPr>
            <p:nvPr/>
          </p:nvGrpSpPr>
          <p:grpSpPr bwMode="auto">
            <a:xfrm>
              <a:off x="1081088" y="1296988"/>
              <a:ext cx="2368550" cy="3257550"/>
              <a:chOff x="0" y="0"/>
              <a:chExt cx="1492" cy="2052"/>
            </a:xfrm>
          </p:grpSpPr>
          <p:sp>
            <p:nvSpPr>
              <p:cNvPr id="205" name="Freeform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2052"/>
              </a:xfrm>
              <a:custGeom>
                <a:avLst/>
                <a:gdLst>
                  <a:gd name="T0" fmla="*/ 1492 w 1492"/>
                  <a:gd name="T1" fmla="*/ 373 h 2052"/>
                  <a:gd name="T2" fmla="*/ 1488 w 1492"/>
                  <a:gd name="T3" fmla="*/ 336 h 2052"/>
                  <a:gd name="T4" fmla="*/ 1476 w 1492"/>
                  <a:gd name="T5" fmla="*/ 298 h 2052"/>
                  <a:gd name="T6" fmla="*/ 1458 w 1492"/>
                  <a:gd name="T7" fmla="*/ 262 h 2052"/>
                  <a:gd name="T8" fmla="*/ 1434 w 1492"/>
                  <a:gd name="T9" fmla="*/ 228 h 2052"/>
                  <a:gd name="T10" fmla="*/ 1401 w 1492"/>
                  <a:gd name="T11" fmla="*/ 196 h 2052"/>
                  <a:gd name="T12" fmla="*/ 1365 w 1492"/>
                  <a:gd name="T13" fmla="*/ 165 h 2052"/>
                  <a:gd name="T14" fmla="*/ 1321 w 1492"/>
                  <a:gd name="T15" fmla="*/ 136 h 2052"/>
                  <a:gd name="T16" fmla="*/ 1273 w 1492"/>
                  <a:gd name="T17" fmla="*/ 109 h 2052"/>
                  <a:gd name="T18" fmla="*/ 1220 w 1492"/>
                  <a:gd name="T19" fmla="*/ 86 h 2052"/>
                  <a:gd name="T20" fmla="*/ 1163 w 1492"/>
                  <a:gd name="T21" fmla="*/ 63 h 2052"/>
                  <a:gd name="T22" fmla="*/ 1102 w 1492"/>
                  <a:gd name="T23" fmla="*/ 45 h 2052"/>
                  <a:gd name="T24" fmla="*/ 1036 w 1492"/>
                  <a:gd name="T25" fmla="*/ 30 h 2052"/>
                  <a:gd name="T26" fmla="*/ 967 w 1492"/>
                  <a:gd name="T27" fmla="*/ 17 h 2052"/>
                  <a:gd name="T28" fmla="*/ 896 w 1492"/>
                  <a:gd name="T29" fmla="*/ 8 h 2052"/>
                  <a:gd name="T30" fmla="*/ 822 w 1492"/>
                  <a:gd name="T31" fmla="*/ 1 h 2052"/>
                  <a:gd name="T32" fmla="*/ 746 w 1492"/>
                  <a:gd name="T33" fmla="*/ 0 h 2052"/>
                  <a:gd name="T34" fmla="*/ 707 w 1492"/>
                  <a:gd name="T35" fmla="*/ 0 h 2052"/>
                  <a:gd name="T36" fmla="*/ 632 w 1492"/>
                  <a:gd name="T37" fmla="*/ 4 h 2052"/>
                  <a:gd name="T38" fmla="*/ 560 w 1492"/>
                  <a:gd name="T39" fmla="*/ 12 h 2052"/>
                  <a:gd name="T40" fmla="*/ 490 w 1492"/>
                  <a:gd name="T41" fmla="*/ 22 h 2052"/>
                  <a:gd name="T42" fmla="*/ 422 w 1492"/>
                  <a:gd name="T43" fmla="*/ 36 h 2052"/>
                  <a:gd name="T44" fmla="*/ 359 w 1492"/>
                  <a:gd name="T45" fmla="*/ 54 h 2052"/>
                  <a:gd name="T46" fmla="*/ 299 w 1492"/>
                  <a:gd name="T47" fmla="*/ 74 h 2052"/>
                  <a:gd name="T48" fmla="*/ 245 w 1492"/>
                  <a:gd name="T49" fmla="*/ 97 h 2052"/>
                  <a:gd name="T50" fmla="*/ 194 w 1492"/>
                  <a:gd name="T51" fmla="*/ 122 h 2052"/>
                  <a:gd name="T52" fmla="*/ 148 w 1492"/>
                  <a:gd name="T53" fmla="*/ 150 h 2052"/>
                  <a:gd name="T54" fmla="*/ 107 w 1492"/>
                  <a:gd name="T55" fmla="*/ 180 h 2052"/>
                  <a:gd name="T56" fmla="*/ 74 w 1492"/>
                  <a:gd name="T57" fmla="*/ 211 h 2052"/>
                  <a:gd name="T58" fmla="*/ 45 w 1492"/>
                  <a:gd name="T59" fmla="*/ 245 h 2052"/>
                  <a:gd name="T60" fmla="*/ 23 w 1492"/>
                  <a:gd name="T61" fmla="*/ 280 h 2052"/>
                  <a:gd name="T62" fmla="*/ 9 w 1492"/>
                  <a:gd name="T63" fmla="*/ 316 h 2052"/>
                  <a:gd name="T64" fmla="*/ 1 w 1492"/>
                  <a:gd name="T65" fmla="*/ 354 h 2052"/>
                  <a:gd name="T66" fmla="*/ 0 w 1492"/>
                  <a:gd name="T67" fmla="*/ 373 h 2052"/>
                  <a:gd name="T68" fmla="*/ 6 w 1492"/>
                  <a:gd name="T69" fmla="*/ 420 h 2052"/>
                  <a:gd name="T70" fmla="*/ 376 w 1492"/>
                  <a:gd name="T71" fmla="*/ 1889 h 2052"/>
                  <a:gd name="T72" fmla="*/ 376 w 1492"/>
                  <a:gd name="T73" fmla="*/ 1889 h 2052"/>
                  <a:gd name="T74" fmla="*/ 391 w 1492"/>
                  <a:gd name="T75" fmla="*/ 1922 h 2052"/>
                  <a:gd name="T76" fmla="*/ 417 w 1492"/>
                  <a:gd name="T77" fmla="*/ 1954 h 2052"/>
                  <a:gd name="T78" fmla="*/ 453 w 1492"/>
                  <a:gd name="T79" fmla="*/ 1981 h 2052"/>
                  <a:gd name="T80" fmla="*/ 499 w 1492"/>
                  <a:gd name="T81" fmla="*/ 2005 h 2052"/>
                  <a:gd name="T82" fmla="*/ 552 w 1492"/>
                  <a:gd name="T83" fmla="*/ 2025 h 2052"/>
                  <a:gd name="T84" fmla="*/ 611 w 1492"/>
                  <a:gd name="T85" fmla="*/ 2039 h 2052"/>
                  <a:gd name="T86" fmla="*/ 676 w 1492"/>
                  <a:gd name="T87" fmla="*/ 2048 h 2052"/>
                  <a:gd name="T88" fmla="*/ 746 w 1492"/>
                  <a:gd name="T89" fmla="*/ 2052 h 2052"/>
                  <a:gd name="T90" fmla="*/ 781 w 1492"/>
                  <a:gd name="T91" fmla="*/ 2051 h 2052"/>
                  <a:gd name="T92" fmla="*/ 848 w 1492"/>
                  <a:gd name="T93" fmla="*/ 2044 h 2052"/>
                  <a:gd name="T94" fmla="*/ 912 w 1492"/>
                  <a:gd name="T95" fmla="*/ 2033 h 2052"/>
                  <a:gd name="T96" fmla="*/ 967 w 1492"/>
                  <a:gd name="T97" fmla="*/ 2016 h 2052"/>
                  <a:gd name="T98" fmla="*/ 1018 w 1492"/>
                  <a:gd name="T99" fmla="*/ 1994 h 2052"/>
                  <a:gd name="T100" fmla="*/ 1058 w 1492"/>
                  <a:gd name="T101" fmla="*/ 1968 h 2052"/>
                  <a:gd name="T102" fmla="*/ 1089 w 1492"/>
                  <a:gd name="T103" fmla="*/ 1938 h 2052"/>
                  <a:gd name="T104" fmla="*/ 1110 w 1492"/>
                  <a:gd name="T105" fmla="*/ 1906 h 2052"/>
                  <a:gd name="T106" fmla="*/ 1116 w 1492"/>
                  <a:gd name="T107" fmla="*/ 1889 h 2052"/>
                  <a:gd name="T108" fmla="*/ 1486 w 1492"/>
                  <a:gd name="T109" fmla="*/ 420 h 2052"/>
                  <a:gd name="T110" fmla="*/ 1491 w 1492"/>
                  <a:gd name="T111" fmla="*/ 396 h 2052"/>
                  <a:gd name="T112" fmla="*/ 1492 w 1492"/>
                  <a:gd name="T113" fmla="*/ 373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B5B5B"/>
                  </a:gs>
                  <a:gs pos="50000">
                    <a:srgbClr val="B2B2B2"/>
                  </a:gs>
                  <a:gs pos="100000">
                    <a:srgbClr val="5B5B5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  <p:sp>
            <p:nvSpPr>
              <p:cNvPr id="206" name="Freeform 2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492" cy="746"/>
              </a:xfrm>
              <a:custGeom>
                <a:avLst/>
                <a:gdLst>
                  <a:gd name="T0" fmla="*/ 632 w 1492"/>
                  <a:gd name="T1" fmla="*/ 4 h 746"/>
                  <a:gd name="T2" fmla="*/ 456 w 1492"/>
                  <a:gd name="T3" fmla="*/ 30 h 746"/>
                  <a:gd name="T4" fmla="*/ 299 w 1492"/>
                  <a:gd name="T5" fmla="*/ 74 h 746"/>
                  <a:gd name="T6" fmla="*/ 171 w 1492"/>
                  <a:gd name="T7" fmla="*/ 136 h 746"/>
                  <a:gd name="T8" fmla="*/ 74 w 1492"/>
                  <a:gd name="T9" fmla="*/ 211 h 746"/>
                  <a:gd name="T10" fmla="*/ 16 w 1492"/>
                  <a:gd name="T11" fmla="*/ 298 h 746"/>
                  <a:gd name="T12" fmla="*/ 0 w 1492"/>
                  <a:gd name="T13" fmla="*/ 373 h 746"/>
                  <a:gd name="T14" fmla="*/ 23 w 1492"/>
                  <a:gd name="T15" fmla="*/ 466 h 746"/>
                  <a:gd name="T16" fmla="*/ 91 w 1492"/>
                  <a:gd name="T17" fmla="*/ 551 h 746"/>
                  <a:gd name="T18" fmla="*/ 194 w 1492"/>
                  <a:gd name="T19" fmla="*/ 624 h 746"/>
                  <a:gd name="T20" fmla="*/ 329 w 1492"/>
                  <a:gd name="T21" fmla="*/ 683 h 746"/>
                  <a:gd name="T22" fmla="*/ 490 w 1492"/>
                  <a:gd name="T23" fmla="*/ 724 h 746"/>
                  <a:gd name="T24" fmla="*/ 670 w 1492"/>
                  <a:gd name="T25" fmla="*/ 745 h 746"/>
                  <a:gd name="T26" fmla="*/ 822 w 1492"/>
                  <a:gd name="T27" fmla="*/ 745 h 746"/>
                  <a:gd name="T28" fmla="*/ 1002 w 1492"/>
                  <a:gd name="T29" fmla="*/ 724 h 746"/>
                  <a:gd name="T30" fmla="*/ 1163 w 1492"/>
                  <a:gd name="T31" fmla="*/ 683 h 746"/>
                  <a:gd name="T32" fmla="*/ 1298 w 1492"/>
                  <a:gd name="T33" fmla="*/ 624 h 746"/>
                  <a:gd name="T34" fmla="*/ 1401 w 1492"/>
                  <a:gd name="T35" fmla="*/ 551 h 746"/>
                  <a:gd name="T36" fmla="*/ 1469 w 1492"/>
                  <a:gd name="T37" fmla="*/ 466 h 746"/>
                  <a:gd name="T38" fmla="*/ 1492 w 1492"/>
                  <a:gd name="T39" fmla="*/ 373 h 746"/>
                  <a:gd name="T40" fmla="*/ 1476 w 1492"/>
                  <a:gd name="T41" fmla="*/ 298 h 746"/>
                  <a:gd name="T42" fmla="*/ 1418 w 1492"/>
                  <a:gd name="T43" fmla="*/ 211 h 746"/>
                  <a:gd name="T44" fmla="*/ 1321 w 1492"/>
                  <a:gd name="T45" fmla="*/ 136 h 746"/>
                  <a:gd name="T46" fmla="*/ 1193 w 1492"/>
                  <a:gd name="T47" fmla="*/ 74 h 746"/>
                  <a:gd name="T48" fmla="*/ 1036 w 1492"/>
                  <a:gd name="T49" fmla="*/ 30 h 746"/>
                  <a:gd name="T50" fmla="*/ 860 w 1492"/>
                  <a:gd name="T51" fmla="*/ 4 h 746"/>
                  <a:gd name="T52" fmla="*/ 746 w 1492"/>
                  <a:gd name="T53" fmla="*/ 723 h 746"/>
                  <a:gd name="T54" fmla="*/ 605 w 1492"/>
                  <a:gd name="T55" fmla="*/ 716 h 746"/>
                  <a:gd name="T56" fmla="*/ 443 w 1492"/>
                  <a:gd name="T57" fmla="*/ 689 h 746"/>
                  <a:gd name="T58" fmla="*/ 302 w 1492"/>
                  <a:gd name="T59" fmla="*/ 644 h 746"/>
                  <a:gd name="T60" fmla="*/ 185 w 1492"/>
                  <a:gd name="T61" fmla="*/ 583 h 746"/>
                  <a:gd name="T62" fmla="*/ 101 w 1492"/>
                  <a:gd name="T63" fmla="*/ 509 h 746"/>
                  <a:gd name="T64" fmla="*/ 54 w 1492"/>
                  <a:gd name="T65" fmla="*/ 426 h 746"/>
                  <a:gd name="T66" fmla="*/ 48 w 1492"/>
                  <a:gd name="T67" fmla="*/ 355 h 746"/>
                  <a:gd name="T68" fmla="*/ 78 w 1492"/>
                  <a:gd name="T69" fmla="*/ 269 h 746"/>
                  <a:gd name="T70" fmla="*/ 148 w 1492"/>
                  <a:gd name="T71" fmla="*/ 192 h 746"/>
                  <a:gd name="T72" fmla="*/ 251 w 1492"/>
                  <a:gd name="T73" fmla="*/ 126 h 746"/>
                  <a:gd name="T74" fmla="*/ 383 w 1492"/>
                  <a:gd name="T75" fmla="*/ 74 h 746"/>
                  <a:gd name="T76" fmla="*/ 537 w 1492"/>
                  <a:gd name="T77" fmla="*/ 39 h 746"/>
                  <a:gd name="T78" fmla="*/ 710 w 1492"/>
                  <a:gd name="T79" fmla="*/ 23 h 746"/>
                  <a:gd name="T80" fmla="*/ 852 w 1492"/>
                  <a:gd name="T81" fmla="*/ 27 h 746"/>
                  <a:gd name="T82" fmla="*/ 1018 w 1492"/>
                  <a:gd name="T83" fmla="*/ 51 h 746"/>
                  <a:gd name="T84" fmla="*/ 1164 w 1492"/>
                  <a:gd name="T85" fmla="*/ 92 h 746"/>
                  <a:gd name="T86" fmla="*/ 1286 w 1492"/>
                  <a:gd name="T87" fmla="*/ 150 h 746"/>
                  <a:gd name="T88" fmla="*/ 1377 w 1492"/>
                  <a:gd name="T89" fmla="*/ 222 h 746"/>
                  <a:gd name="T90" fmla="*/ 1431 w 1492"/>
                  <a:gd name="T91" fmla="*/ 302 h 746"/>
                  <a:gd name="T92" fmla="*/ 1445 w 1492"/>
                  <a:gd name="T93" fmla="*/ 373 h 746"/>
                  <a:gd name="T94" fmla="*/ 1423 w 1492"/>
                  <a:gd name="T95" fmla="*/ 461 h 746"/>
                  <a:gd name="T96" fmla="*/ 1361 w 1492"/>
                  <a:gd name="T97" fmla="*/ 540 h 746"/>
                  <a:gd name="T98" fmla="*/ 1264 w 1492"/>
                  <a:gd name="T99" fmla="*/ 609 h 746"/>
                  <a:gd name="T100" fmla="*/ 1137 w 1492"/>
                  <a:gd name="T101" fmla="*/ 663 h 746"/>
                  <a:gd name="T102" fmla="*/ 987 w 1492"/>
                  <a:gd name="T103" fmla="*/ 702 h 746"/>
                  <a:gd name="T104" fmla="*/ 817 w 1492"/>
                  <a:gd name="T105" fmla="*/ 722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  <p:sp>
            <p:nvSpPr>
              <p:cNvPr id="207" name="Freeform 22"/>
              <p:cNvSpPr>
                <a:spLocks noChangeArrowheads="1"/>
              </p:cNvSpPr>
              <p:nvPr/>
            </p:nvSpPr>
            <p:spPr bwMode="auto">
              <a:xfrm>
                <a:off x="47" y="23"/>
                <a:ext cx="1398" cy="700"/>
              </a:xfrm>
              <a:custGeom>
                <a:avLst/>
                <a:gdLst>
                  <a:gd name="T0" fmla="*/ 1397 w 1398"/>
                  <a:gd name="T1" fmla="*/ 368 h 700"/>
                  <a:gd name="T2" fmla="*/ 1384 w 1398"/>
                  <a:gd name="T3" fmla="*/ 421 h 700"/>
                  <a:gd name="T4" fmla="*/ 1356 w 1398"/>
                  <a:gd name="T5" fmla="*/ 471 h 700"/>
                  <a:gd name="T6" fmla="*/ 1314 w 1398"/>
                  <a:gd name="T7" fmla="*/ 517 h 700"/>
                  <a:gd name="T8" fmla="*/ 1260 w 1398"/>
                  <a:gd name="T9" fmla="*/ 560 h 700"/>
                  <a:gd name="T10" fmla="*/ 1194 w 1398"/>
                  <a:gd name="T11" fmla="*/ 598 h 700"/>
                  <a:gd name="T12" fmla="*/ 1117 w 1398"/>
                  <a:gd name="T13" fmla="*/ 631 h 700"/>
                  <a:gd name="T14" fmla="*/ 1032 w 1398"/>
                  <a:gd name="T15" fmla="*/ 658 h 700"/>
                  <a:gd name="T16" fmla="*/ 940 w 1398"/>
                  <a:gd name="T17" fmla="*/ 679 h 700"/>
                  <a:gd name="T18" fmla="*/ 840 w 1398"/>
                  <a:gd name="T19" fmla="*/ 693 h 700"/>
                  <a:gd name="T20" fmla="*/ 735 w 1398"/>
                  <a:gd name="T21" fmla="*/ 700 h 700"/>
                  <a:gd name="T22" fmla="*/ 663 w 1398"/>
                  <a:gd name="T23" fmla="*/ 700 h 700"/>
                  <a:gd name="T24" fmla="*/ 558 w 1398"/>
                  <a:gd name="T25" fmla="*/ 693 h 700"/>
                  <a:gd name="T26" fmla="*/ 458 w 1398"/>
                  <a:gd name="T27" fmla="*/ 679 h 700"/>
                  <a:gd name="T28" fmla="*/ 366 w 1398"/>
                  <a:gd name="T29" fmla="*/ 658 h 700"/>
                  <a:gd name="T30" fmla="*/ 281 w 1398"/>
                  <a:gd name="T31" fmla="*/ 631 h 700"/>
                  <a:gd name="T32" fmla="*/ 204 w 1398"/>
                  <a:gd name="T33" fmla="*/ 598 h 700"/>
                  <a:gd name="T34" fmla="*/ 138 w 1398"/>
                  <a:gd name="T35" fmla="*/ 560 h 700"/>
                  <a:gd name="T36" fmla="*/ 84 w 1398"/>
                  <a:gd name="T37" fmla="*/ 517 h 700"/>
                  <a:gd name="T38" fmla="*/ 42 w 1398"/>
                  <a:gd name="T39" fmla="*/ 471 h 700"/>
                  <a:gd name="T40" fmla="*/ 14 w 1398"/>
                  <a:gd name="T41" fmla="*/ 421 h 700"/>
                  <a:gd name="T42" fmla="*/ 1 w 1398"/>
                  <a:gd name="T43" fmla="*/ 368 h 700"/>
                  <a:gd name="T44" fmla="*/ 1 w 1398"/>
                  <a:gd name="T45" fmla="*/ 332 h 700"/>
                  <a:gd name="T46" fmla="*/ 14 w 1398"/>
                  <a:gd name="T47" fmla="*/ 279 h 700"/>
                  <a:gd name="T48" fmla="*/ 42 w 1398"/>
                  <a:gd name="T49" fmla="*/ 230 h 700"/>
                  <a:gd name="T50" fmla="*/ 84 w 1398"/>
                  <a:gd name="T51" fmla="*/ 183 h 700"/>
                  <a:gd name="T52" fmla="*/ 138 w 1398"/>
                  <a:gd name="T53" fmla="*/ 140 h 700"/>
                  <a:gd name="T54" fmla="*/ 204 w 1398"/>
                  <a:gd name="T55" fmla="*/ 103 h 700"/>
                  <a:gd name="T56" fmla="*/ 281 w 1398"/>
                  <a:gd name="T57" fmla="*/ 69 h 700"/>
                  <a:gd name="T58" fmla="*/ 366 w 1398"/>
                  <a:gd name="T59" fmla="*/ 42 h 700"/>
                  <a:gd name="T60" fmla="*/ 458 w 1398"/>
                  <a:gd name="T61" fmla="*/ 21 h 700"/>
                  <a:gd name="T62" fmla="*/ 558 w 1398"/>
                  <a:gd name="T63" fmla="*/ 7 h 700"/>
                  <a:gd name="T64" fmla="*/ 663 w 1398"/>
                  <a:gd name="T65" fmla="*/ 0 h 700"/>
                  <a:gd name="T66" fmla="*/ 735 w 1398"/>
                  <a:gd name="T67" fmla="*/ 0 h 700"/>
                  <a:gd name="T68" fmla="*/ 840 w 1398"/>
                  <a:gd name="T69" fmla="*/ 7 h 700"/>
                  <a:gd name="T70" fmla="*/ 940 w 1398"/>
                  <a:gd name="T71" fmla="*/ 21 h 700"/>
                  <a:gd name="T72" fmla="*/ 1032 w 1398"/>
                  <a:gd name="T73" fmla="*/ 42 h 700"/>
                  <a:gd name="T74" fmla="*/ 1117 w 1398"/>
                  <a:gd name="T75" fmla="*/ 69 h 700"/>
                  <a:gd name="T76" fmla="*/ 1194 w 1398"/>
                  <a:gd name="T77" fmla="*/ 103 h 700"/>
                  <a:gd name="T78" fmla="*/ 1260 w 1398"/>
                  <a:gd name="T79" fmla="*/ 140 h 700"/>
                  <a:gd name="T80" fmla="*/ 1314 w 1398"/>
                  <a:gd name="T81" fmla="*/ 183 h 700"/>
                  <a:gd name="T82" fmla="*/ 1356 w 1398"/>
                  <a:gd name="T83" fmla="*/ 230 h 700"/>
                  <a:gd name="T84" fmla="*/ 1384 w 1398"/>
                  <a:gd name="T85" fmla="*/ 279 h 700"/>
                  <a:gd name="T86" fmla="*/ 1397 w 1398"/>
                  <a:gd name="T87" fmla="*/ 332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</p:grpSp>
        <p:grpSp>
          <p:nvGrpSpPr>
            <p:cNvPr id="177" name="组合 176"/>
            <p:cNvGrpSpPr/>
            <p:nvPr/>
          </p:nvGrpSpPr>
          <p:grpSpPr>
            <a:xfrm>
              <a:off x="2306530" y="980798"/>
              <a:ext cx="1005165" cy="1005165"/>
              <a:chOff x="5003908" y="1229805"/>
              <a:chExt cx="897741" cy="897741"/>
            </a:xfrm>
          </p:grpSpPr>
          <p:sp>
            <p:nvSpPr>
              <p:cNvPr id="202" name="Freeform 36"/>
              <p:cNvSpPr>
                <a:spLocks/>
              </p:cNvSpPr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21AB82">
                      <a:shade val="30000"/>
                      <a:satMod val="115000"/>
                    </a:srgbClr>
                  </a:gs>
                  <a:gs pos="50000">
                    <a:srgbClr val="21AB82">
                      <a:shade val="67500"/>
                      <a:satMod val="115000"/>
                    </a:srgbClr>
                  </a:gs>
                  <a:gs pos="100000">
                    <a:srgbClr val="21AB82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03" name="Freeform 38"/>
              <p:cNvSpPr>
                <a:spLocks/>
              </p:cNvSpPr>
              <p:nvPr/>
            </p:nvSpPr>
            <p:spPr bwMode="auto">
              <a:xfrm>
                <a:off x="5060897" y="1255263"/>
                <a:ext cx="783764" cy="256483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04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grpSp>
          <p:nvGrpSpPr>
            <p:cNvPr id="178" name="Group 41"/>
            <p:cNvGrpSpPr>
              <a:grpSpLocks/>
            </p:cNvGrpSpPr>
            <p:nvPr/>
          </p:nvGrpSpPr>
          <p:grpSpPr bwMode="auto">
            <a:xfrm>
              <a:off x="1189038" y="1373188"/>
              <a:ext cx="755650" cy="755650"/>
              <a:chOff x="0" y="0"/>
              <a:chExt cx="1089" cy="1089"/>
            </a:xfrm>
          </p:grpSpPr>
          <p:sp>
            <p:nvSpPr>
              <p:cNvPr id="200" name="Oval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201" name="Oval 3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</p:grpSp>
        <p:grpSp>
          <p:nvGrpSpPr>
            <p:cNvPr id="179" name="Group 46"/>
            <p:cNvGrpSpPr>
              <a:grpSpLocks/>
            </p:cNvGrpSpPr>
            <p:nvPr/>
          </p:nvGrpSpPr>
          <p:grpSpPr bwMode="auto">
            <a:xfrm>
              <a:off x="1838326" y="1230313"/>
              <a:ext cx="755650" cy="755650"/>
              <a:chOff x="0" y="0"/>
              <a:chExt cx="1089" cy="1089"/>
            </a:xfrm>
          </p:grpSpPr>
          <p:sp>
            <p:nvSpPr>
              <p:cNvPr id="198" name="Oval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9" name="Oval 3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0" name="Group 51"/>
            <p:cNvGrpSpPr>
              <a:grpSpLocks/>
            </p:cNvGrpSpPr>
            <p:nvPr/>
          </p:nvGrpSpPr>
          <p:grpSpPr bwMode="auto">
            <a:xfrm>
              <a:off x="1730376" y="1554163"/>
              <a:ext cx="755650" cy="755650"/>
              <a:chOff x="0" y="0"/>
              <a:chExt cx="1089" cy="1089"/>
            </a:xfrm>
          </p:grpSpPr>
          <p:sp>
            <p:nvSpPr>
              <p:cNvPr id="196" name="Oval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7" name="Oval 4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1" name="Group 56"/>
            <p:cNvGrpSpPr>
              <a:grpSpLocks/>
            </p:cNvGrpSpPr>
            <p:nvPr/>
          </p:nvGrpSpPr>
          <p:grpSpPr bwMode="auto">
            <a:xfrm>
              <a:off x="1262063" y="1697038"/>
              <a:ext cx="755650" cy="755650"/>
              <a:chOff x="0" y="0"/>
              <a:chExt cx="1089" cy="1089"/>
            </a:xfrm>
          </p:grpSpPr>
          <p:sp>
            <p:nvSpPr>
              <p:cNvPr id="194" name="Oval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sym typeface="宋体" pitchFamily="2" charset="-122"/>
                </a:endParaRPr>
              </a:p>
            </p:txBody>
          </p:sp>
          <p:sp>
            <p:nvSpPr>
              <p:cNvPr id="195" name="Oval 4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2" name="Group 61"/>
            <p:cNvGrpSpPr>
              <a:grpSpLocks/>
            </p:cNvGrpSpPr>
            <p:nvPr/>
          </p:nvGrpSpPr>
          <p:grpSpPr bwMode="auto">
            <a:xfrm>
              <a:off x="1765301" y="1985963"/>
              <a:ext cx="755650" cy="755650"/>
              <a:chOff x="0" y="0"/>
              <a:chExt cx="1089" cy="1089"/>
            </a:xfrm>
          </p:grpSpPr>
          <p:sp>
            <p:nvSpPr>
              <p:cNvPr id="192" name="Oval 4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3" name="Oval 5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3" name="Group 66"/>
            <p:cNvGrpSpPr>
              <a:grpSpLocks/>
            </p:cNvGrpSpPr>
            <p:nvPr/>
          </p:nvGrpSpPr>
          <p:grpSpPr bwMode="auto">
            <a:xfrm>
              <a:off x="2270126" y="1770063"/>
              <a:ext cx="755650" cy="755650"/>
              <a:chOff x="0" y="0"/>
              <a:chExt cx="1089" cy="1089"/>
            </a:xfrm>
          </p:grpSpPr>
          <p:sp>
            <p:nvSpPr>
              <p:cNvPr id="190" name="Oval 5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91" name="Oval 57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4" name="Group 71"/>
            <p:cNvGrpSpPr>
              <a:grpSpLocks/>
            </p:cNvGrpSpPr>
            <p:nvPr/>
          </p:nvGrpSpPr>
          <p:grpSpPr bwMode="auto">
            <a:xfrm>
              <a:off x="2630488" y="1697038"/>
              <a:ext cx="755650" cy="755648"/>
              <a:chOff x="0" y="0"/>
              <a:chExt cx="1089" cy="1089"/>
            </a:xfrm>
          </p:grpSpPr>
          <p:sp>
            <p:nvSpPr>
              <p:cNvPr id="188" name="Oval 5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89" cy="108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95000"/>
                    </a:schemeClr>
                  </a:gs>
                  <a:gs pos="27000">
                    <a:schemeClr val="bg1">
                      <a:lumMod val="65000"/>
                    </a:schemeClr>
                  </a:gs>
                  <a:gs pos="100000">
                    <a:srgbClr val="5B5B5B"/>
                  </a:gs>
                </a:gsLst>
                <a:lin ang="5400000" scaled="1"/>
              </a:gradFill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  <p:sp>
            <p:nvSpPr>
              <p:cNvPr id="189" name="Oval 62"/>
              <p:cNvSpPr>
                <a:spLocks noChangeArrowheads="1"/>
              </p:cNvSpPr>
              <p:nvPr/>
            </p:nvSpPr>
            <p:spPr bwMode="auto">
              <a:xfrm>
                <a:off x="431" y="30"/>
                <a:ext cx="227" cy="205"/>
              </a:xfrm>
              <a:prstGeom prst="ellipse">
                <a:avLst/>
              </a:prstGeom>
              <a:gradFill rotWithShape="1">
                <a:gsLst>
                  <a:gs pos="32000">
                    <a:srgbClr val="FFFFFF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268">
                  <a:solidFill>
                    <a:srgbClr val="000000"/>
                  </a:solidFill>
                  <a:latin typeface="Calibri" pitchFamily="34" charset="0"/>
                  <a:ea typeface="宋体" pitchFamily="2" charset="-122"/>
                  <a:sym typeface="宋体" pitchFamily="2" charset="-122"/>
                </a:endParaRPr>
              </a:p>
            </p:txBody>
          </p:sp>
        </p:grpSp>
        <p:grpSp>
          <p:nvGrpSpPr>
            <p:cNvPr id="185" name="Group 76"/>
            <p:cNvGrpSpPr>
              <a:grpSpLocks/>
            </p:cNvGrpSpPr>
            <p:nvPr/>
          </p:nvGrpSpPr>
          <p:grpSpPr bwMode="auto">
            <a:xfrm>
              <a:off x="1081088" y="1889125"/>
              <a:ext cx="2368550" cy="2665412"/>
              <a:chOff x="0" y="0"/>
              <a:chExt cx="1492" cy="1679"/>
            </a:xfrm>
          </p:grpSpPr>
          <p:sp>
            <p:nvSpPr>
              <p:cNvPr id="186" name="Freeform 6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2" cy="373"/>
              </a:xfrm>
              <a:custGeom>
                <a:avLst/>
                <a:gdLst>
                  <a:gd name="T0" fmla="*/ 710 w 1492"/>
                  <a:gd name="T1" fmla="*/ 350 h 373"/>
                  <a:gd name="T2" fmla="*/ 605 w 1492"/>
                  <a:gd name="T3" fmla="*/ 343 h 373"/>
                  <a:gd name="T4" fmla="*/ 505 w 1492"/>
                  <a:gd name="T5" fmla="*/ 329 h 373"/>
                  <a:gd name="T6" fmla="*/ 413 w 1492"/>
                  <a:gd name="T7" fmla="*/ 308 h 373"/>
                  <a:gd name="T8" fmla="*/ 328 w 1492"/>
                  <a:gd name="T9" fmla="*/ 281 h 373"/>
                  <a:gd name="T10" fmla="*/ 251 w 1492"/>
                  <a:gd name="T11" fmla="*/ 248 h 373"/>
                  <a:gd name="T12" fmla="*/ 185 w 1492"/>
                  <a:gd name="T13" fmla="*/ 210 h 373"/>
                  <a:gd name="T14" fmla="*/ 131 w 1492"/>
                  <a:gd name="T15" fmla="*/ 167 h 373"/>
                  <a:gd name="T16" fmla="*/ 89 w 1492"/>
                  <a:gd name="T17" fmla="*/ 121 h 373"/>
                  <a:gd name="T18" fmla="*/ 61 w 1492"/>
                  <a:gd name="T19" fmla="*/ 71 h 373"/>
                  <a:gd name="T20" fmla="*/ 48 w 1492"/>
                  <a:gd name="T21" fmla="*/ 18 h 373"/>
                  <a:gd name="T22" fmla="*/ 0 w 1492"/>
                  <a:gd name="T23" fmla="*/ 0 h 373"/>
                  <a:gd name="T24" fmla="*/ 9 w 1492"/>
                  <a:gd name="T25" fmla="*/ 57 h 373"/>
                  <a:gd name="T26" fmla="*/ 34 w 1492"/>
                  <a:gd name="T27" fmla="*/ 112 h 373"/>
                  <a:gd name="T28" fmla="*/ 74 w 1492"/>
                  <a:gd name="T29" fmla="*/ 162 h 373"/>
                  <a:gd name="T30" fmla="*/ 127 w 1492"/>
                  <a:gd name="T31" fmla="*/ 209 h 373"/>
                  <a:gd name="T32" fmla="*/ 194 w 1492"/>
                  <a:gd name="T33" fmla="*/ 251 h 373"/>
                  <a:gd name="T34" fmla="*/ 272 w 1492"/>
                  <a:gd name="T35" fmla="*/ 288 h 373"/>
                  <a:gd name="T36" fmla="*/ 359 w 1492"/>
                  <a:gd name="T37" fmla="*/ 319 h 373"/>
                  <a:gd name="T38" fmla="*/ 456 w 1492"/>
                  <a:gd name="T39" fmla="*/ 343 h 373"/>
                  <a:gd name="T40" fmla="*/ 560 w 1492"/>
                  <a:gd name="T41" fmla="*/ 362 h 373"/>
                  <a:gd name="T42" fmla="*/ 670 w 1492"/>
                  <a:gd name="T43" fmla="*/ 372 h 373"/>
                  <a:gd name="T44" fmla="*/ 746 w 1492"/>
                  <a:gd name="T45" fmla="*/ 373 h 373"/>
                  <a:gd name="T46" fmla="*/ 860 w 1492"/>
                  <a:gd name="T47" fmla="*/ 369 h 373"/>
                  <a:gd name="T48" fmla="*/ 967 w 1492"/>
                  <a:gd name="T49" fmla="*/ 356 h 373"/>
                  <a:gd name="T50" fmla="*/ 1070 w 1492"/>
                  <a:gd name="T51" fmla="*/ 337 h 373"/>
                  <a:gd name="T52" fmla="*/ 1163 w 1492"/>
                  <a:gd name="T53" fmla="*/ 310 h 373"/>
                  <a:gd name="T54" fmla="*/ 1247 w 1492"/>
                  <a:gd name="T55" fmla="*/ 276 h 373"/>
                  <a:gd name="T56" fmla="*/ 1321 w 1492"/>
                  <a:gd name="T57" fmla="*/ 237 h 373"/>
                  <a:gd name="T58" fmla="*/ 1385 w 1492"/>
                  <a:gd name="T59" fmla="*/ 193 h 373"/>
                  <a:gd name="T60" fmla="*/ 1434 w 1492"/>
                  <a:gd name="T61" fmla="*/ 145 h 373"/>
                  <a:gd name="T62" fmla="*/ 1469 w 1492"/>
                  <a:gd name="T63" fmla="*/ 93 h 373"/>
                  <a:gd name="T64" fmla="*/ 1488 w 1492"/>
                  <a:gd name="T65" fmla="*/ 38 h 373"/>
                  <a:gd name="T66" fmla="*/ 1445 w 1492"/>
                  <a:gd name="T67" fmla="*/ 0 h 373"/>
                  <a:gd name="T68" fmla="*/ 1441 w 1492"/>
                  <a:gd name="T69" fmla="*/ 36 h 373"/>
                  <a:gd name="T70" fmla="*/ 1423 w 1492"/>
                  <a:gd name="T71" fmla="*/ 88 h 373"/>
                  <a:gd name="T72" fmla="*/ 1391 w 1492"/>
                  <a:gd name="T73" fmla="*/ 136 h 373"/>
                  <a:gd name="T74" fmla="*/ 1344 w 1492"/>
                  <a:gd name="T75" fmla="*/ 181 h 373"/>
                  <a:gd name="T76" fmla="*/ 1286 w 1492"/>
                  <a:gd name="T77" fmla="*/ 223 h 373"/>
                  <a:gd name="T78" fmla="*/ 1216 w 1492"/>
                  <a:gd name="T79" fmla="*/ 259 h 373"/>
                  <a:gd name="T80" fmla="*/ 1137 w 1492"/>
                  <a:gd name="T81" fmla="*/ 290 h 373"/>
                  <a:gd name="T82" fmla="*/ 1049 w 1492"/>
                  <a:gd name="T83" fmla="*/ 316 h 373"/>
                  <a:gd name="T84" fmla="*/ 955 w 1492"/>
                  <a:gd name="T85" fmla="*/ 334 h 373"/>
                  <a:gd name="T86" fmla="*/ 852 w 1492"/>
                  <a:gd name="T87" fmla="*/ 346 h 373"/>
                  <a:gd name="T88" fmla="*/ 746 w 1492"/>
                  <a:gd name="T89" fmla="*/ 350 h 37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492"/>
                  <a:gd name="T136" fmla="*/ 0 h 373"/>
                  <a:gd name="T137" fmla="*/ 1492 w 1492"/>
                  <a:gd name="T138" fmla="*/ 373 h 37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492" h="373">
                    <a:moveTo>
                      <a:pt x="746" y="350"/>
                    </a:moveTo>
                    <a:lnTo>
                      <a:pt x="746" y="350"/>
                    </a:lnTo>
                    <a:lnTo>
                      <a:pt x="710" y="350"/>
                    </a:lnTo>
                    <a:lnTo>
                      <a:pt x="675" y="349"/>
                    </a:lnTo>
                    <a:lnTo>
                      <a:pt x="640" y="346"/>
                    </a:lnTo>
                    <a:lnTo>
                      <a:pt x="605" y="343"/>
                    </a:lnTo>
                    <a:lnTo>
                      <a:pt x="571" y="340"/>
                    </a:lnTo>
                    <a:lnTo>
                      <a:pt x="537" y="334"/>
                    </a:lnTo>
                    <a:lnTo>
                      <a:pt x="505" y="329"/>
                    </a:lnTo>
                    <a:lnTo>
                      <a:pt x="474" y="323"/>
                    </a:lnTo>
                    <a:lnTo>
                      <a:pt x="443" y="316"/>
                    </a:lnTo>
                    <a:lnTo>
                      <a:pt x="413" y="308"/>
                    </a:lnTo>
                    <a:lnTo>
                      <a:pt x="383" y="299"/>
                    </a:lnTo>
                    <a:lnTo>
                      <a:pt x="355" y="290"/>
                    </a:lnTo>
                    <a:lnTo>
                      <a:pt x="328" y="281"/>
                    </a:lnTo>
                    <a:lnTo>
                      <a:pt x="302" y="271"/>
                    </a:lnTo>
                    <a:lnTo>
                      <a:pt x="276" y="259"/>
                    </a:lnTo>
                    <a:lnTo>
                      <a:pt x="251" y="248"/>
                    </a:lnTo>
                    <a:lnTo>
                      <a:pt x="228" y="236"/>
                    </a:lnTo>
                    <a:lnTo>
                      <a:pt x="206" y="223"/>
                    </a:lnTo>
                    <a:lnTo>
                      <a:pt x="185" y="210"/>
                    </a:lnTo>
                    <a:lnTo>
                      <a:pt x="166" y="196"/>
                    </a:lnTo>
                    <a:lnTo>
                      <a:pt x="148" y="181"/>
                    </a:lnTo>
                    <a:lnTo>
                      <a:pt x="131" y="167"/>
                    </a:lnTo>
                    <a:lnTo>
                      <a:pt x="115" y="152"/>
                    </a:lnTo>
                    <a:lnTo>
                      <a:pt x="101" y="136"/>
                    </a:lnTo>
                    <a:lnTo>
                      <a:pt x="89" y="121"/>
                    </a:lnTo>
                    <a:lnTo>
                      <a:pt x="78" y="104"/>
                    </a:lnTo>
                    <a:lnTo>
                      <a:pt x="69" y="88"/>
                    </a:lnTo>
                    <a:lnTo>
                      <a:pt x="61" y="71"/>
                    </a:lnTo>
                    <a:lnTo>
                      <a:pt x="54" y="53"/>
                    </a:lnTo>
                    <a:lnTo>
                      <a:pt x="51" y="36"/>
                    </a:lnTo>
                    <a:lnTo>
                      <a:pt x="48" y="18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1" y="20"/>
                    </a:lnTo>
                    <a:lnTo>
                      <a:pt x="4" y="38"/>
                    </a:lnTo>
                    <a:lnTo>
                      <a:pt x="9" y="57"/>
                    </a:lnTo>
                    <a:lnTo>
                      <a:pt x="16" y="75"/>
                    </a:lnTo>
                    <a:lnTo>
                      <a:pt x="23" y="93"/>
                    </a:lnTo>
                    <a:lnTo>
                      <a:pt x="34" y="112"/>
                    </a:lnTo>
                    <a:lnTo>
                      <a:pt x="45" y="128"/>
                    </a:lnTo>
                    <a:lnTo>
                      <a:pt x="58" y="145"/>
                    </a:lnTo>
                    <a:lnTo>
                      <a:pt x="74" y="162"/>
                    </a:lnTo>
                    <a:lnTo>
                      <a:pt x="91" y="178"/>
                    </a:lnTo>
                    <a:lnTo>
                      <a:pt x="107" y="193"/>
                    </a:lnTo>
                    <a:lnTo>
                      <a:pt x="127" y="209"/>
                    </a:lnTo>
                    <a:lnTo>
                      <a:pt x="148" y="223"/>
                    </a:lnTo>
                    <a:lnTo>
                      <a:pt x="171" y="237"/>
                    </a:lnTo>
                    <a:lnTo>
                      <a:pt x="194" y="251"/>
                    </a:lnTo>
                    <a:lnTo>
                      <a:pt x="219" y="264"/>
                    </a:lnTo>
                    <a:lnTo>
                      <a:pt x="245" y="276"/>
                    </a:lnTo>
                    <a:lnTo>
                      <a:pt x="272" y="288"/>
                    </a:lnTo>
                    <a:lnTo>
                      <a:pt x="299" y="299"/>
                    </a:lnTo>
                    <a:lnTo>
                      <a:pt x="329" y="310"/>
                    </a:lnTo>
                    <a:lnTo>
                      <a:pt x="359" y="319"/>
                    </a:lnTo>
                    <a:lnTo>
                      <a:pt x="390" y="328"/>
                    </a:lnTo>
                    <a:lnTo>
                      <a:pt x="422" y="337"/>
                    </a:lnTo>
                    <a:lnTo>
                      <a:pt x="456" y="343"/>
                    </a:lnTo>
                    <a:lnTo>
                      <a:pt x="490" y="351"/>
                    </a:lnTo>
                    <a:lnTo>
                      <a:pt x="525" y="356"/>
                    </a:lnTo>
                    <a:lnTo>
                      <a:pt x="560" y="362"/>
                    </a:lnTo>
                    <a:lnTo>
                      <a:pt x="596" y="365"/>
                    </a:lnTo>
                    <a:lnTo>
                      <a:pt x="632" y="369"/>
                    </a:lnTo>
                    <a:lnTo>
                      <a:pt x="670" y="372"/>
                    </a:lnTo>
                    <a:lnTo>
                      <a:pt x="707" y="373"/>
                    </a:lnTo>
                    <a:lnTo>
                      <a:pt x="746" y="373"/>
                    </a:lnTo>
                    <a:lnTo>
                      <a:pt x="785" y="373"/>
                    </a:lnTo>
                    <a:lnTo>
                      <a:pt x="822" y="372"/>
                    </a:lnTo>
                    <a:lnTo>
                      <a:pt x="860" y="369"/>
                    </a:lnTo>
                    <a:lnTo>
                      <a:pt x="896" y="365"/>
                    </a:lnTo>
                    <a:lnTo>
                      <a:pt x="933" y="362"/>
                    </a:lnTo>
                    <a:lnTo>
                      <a:pt x="967" y="356"/>
                    </a:lnTo>
                    <a:lnTo>
                      <a:pt x="1002" y="351"/>
                    </a:lnTo>
                    <a:lnTo>
                      <a:pt x="1036" y="343"/>
                    </a:lnTo>
                    <a:lnTo>
                      <a:pt x="1070" y="337"/>
                    </a:lnTo>
                    <a:lnTo>
                      <a:pt x="1102" y="328"/>
                    </a:lnTo>
                    <a:lnTo>
                      <a:pt x="1133" y="319"/>
                    </a:lnTo>
                    <a:lnTo>
                      <a:pt x="1163" y="310"/>
                    </a:lnTo>
                    <a:lnTo>
                      <a:pt x="1193" y="299"/>
                    </a:lnTo>
                    <a:lnTo>
                      <a:pt x="1220" y="288"/>
                    </a:lnTo>
                    <a:lnTo>
                      <a:pt x="1247" y="276"/>
                    </a:lnTo>
                    <a:lnTo>
                      <a:pt x="1273" y="264"/>
                    </a:lnTo>
                    <a:lnTo>
                      <a:pt x="1298" y="251"/>
                    </a:lnTo>
                    <a:lnTo>
                      <a:pt x="1321" y="237"/>
                    </a:lnTo>
                    <a:lnTo>
                      <a:pt x="1344" y="223"/>
                    </a:lnTo>
                    <a:lnTo>
                      <a:pt x="1365" y="209"/>
                    </a:lnTo>
                    <a:lnTo>
                      <a:pt x="1385" y="193"/>
                    </a:lnTo>
                    <a:lnTo>
                      <a:pt x="1401" y="178"/>
                    </a:lnTo>
                    <a:lnTo>
                      <a:pt x="1418" y="162"/>
                    </a:lnTo>
                    <a:lnTo>
                      <a:pt x="1434" y="145"/>
                    </a:lnTo>
                    <a:lnTo>
                      <a:pt x="1447" y="128"/>
                    </a:lnTo>
                    <a:lnTo>
                      <a:pt x="1458" y="112"/>
                    </a:lnTo>
                    <a:lnTo>
                      <a:pt x="1469" y="93"/>
                    </a:lnTo>
                    <a:lnTo>
                      <a:pt x="1476" y="75"/>
                    </a:lnTo>
                    <a:lnTo>
                      <a:pt x="1483" y="57"/>
                    </a:lnTo>
                    <a:lnTo>
                      <a:pt x="1488" y="38"/>
                    </a:lnTo>
                    <a:lnTo>
                      <a:pt x="1491" y="20"/>
                    </a:lnTo>
                    <a:lnTo>
                      <a:pt x="1492" y="0"/>
                    </a:lnTo>
                    <a:lnTo>
                      <a:pt x="1445" y="0"/>
                    </a:lnTo>
                    <a:lnTo>
                      <a:pt x="1444" y="18"/>
                    </a:lnTo>
                    <a:lnTo>
                      <a:pt x="1441" y="36"/>
                    </a:lnTo>
                    <a:lnTo>
                      <a:pt x="1438" y="53"/>
                    </a:lnTo>
                    <a:lnTo>
                      <a:pt x="1431" y="71"/>
                    </a:lnTo>
                    <a:lnTo>
                      <a:pt x="1423" y="88"/>
                    </a:lnTo>
                    <a:lnTo>
                      <a:pt x="1414" y="104"/>
                    </a:lnTo>
                    <a:lnTo>
                      <a:pt x="1403" y="121"/>
                    </a:lnTo>
                    <a:lnTo>
                      <a:pt x="1391" y="136"/>
                    </a:lnTo>
                    <a:lnTo>
                      <a:pt x="1377" y="152"/>
                    </a:lnTo>
                    <a:lnTo>
                      <a:pt x="1361" y="167"/>
                    </a:lnTo>
                    <a:lnTo>
                      <a:pt x="1344" y="181"/>
                    </a:lnTo>
                    <a:lnTo>
                      <a:pt x="1326" y="196"/>
                    </a:lnTo>
                    <a:lnTo>
                      <a:pt x="1307" y="210"/>
                    </a:lnTo>
                    <a:lnTo>
                      <a:pt x="1286" y="223"/>
                    </a:lnTo>
                    <a:lnTo>
                      <a:pt x="1264" y="236"/>
                    </a:lnTo>
                    <a:lnTo>
                      <a:pt x="1241" y="248"/>
                    </a:lnTo>
                    <a:lnTo>
                      <a:pt x="1216" y="259"/>
                    </a:lnTo>
                    <a:lnTo>
                      <a:pt x="1190" y="271"/>
                    </a:lnTo>
                    <a:lnTo>
                      <a:pt x="1164" y="281"/>
                    </a:lnTo>
                    <a:lnTo>
                      <a:pt x="1137" y="290"/>
                    </a:lnTo>
                    <a:lnTo>
                      <a:pt x="1109" y="299"/>
                    </a:lnTo>
                    <a:lnTo>
                      <a:pt x="1079" y="308"/>
                    </a:lnTo>
                    <a:lnTo>
                      <a:pt x="1049" y="316"/>
                    </a:lnTo>
                    <a:lnTo>
                      <a:pt x="1018" y="323"/>
                    </a:lnTo>
                    <a:lnTo>
                      <a:pt x="987" y="329"/>
                    </a:lnTo>
                    <a:lnTo>
                      <a:pt x="955" y="334"/>
                    </a:lnTo>
                    <a:lnTo>
                      <a:pt x="921" y="340"/>
                    </a:lnTo>
                    <a:lnTo>
                      <a:pt x="887" y="343"/>
                    </a:lnTo>
                    <a:lnTo>
                      <a:pt x="852" y="346"/>
                    </a:lnTo>
                    <a:lnTo>
                      <a:pt x="817" y="349"/>
                    </a:lnTo>
                    <a:lnTo>
                      <a:pt x="782" y="350"/>
                    </a:lnTo>
                    <a:lnTo>
                      <a:pt x="746" y="35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  <p:sp>
            <p:nvSpPr>
              <p:cNvPr id="187" name="Freeform 65"/>
              <p:cNvSpPr>
                <a:spLocks noChangeArrowheads="1"/>
              </p:cNvSpPr>
              <p:nvPr/>
            </p:nvSpPr>
            <p:spPr bwMode="auto">
              <a:xfrm>
                <a:off x="5" y="47"/>
                <a:ext cx="1482" cy="1632"/>
              </a:xfrm>
              <a:custGeom>
                <a:avLst/>
                <a:gdLst>
                  <a:gd name="T0" fmla="*/ 1481 w 1482"/>
                  <a:gd name="T1" fmla="*/ 0 h 1632"/>
                  <a:gd name="T2" fmla="*/ 1469 w 1482"/>
                  <a:gd name="T3" fmla="*/ 35 h 1632"/>
                  <a:gd name="T4" fmla="*/ 1452 w 1482"/>
                  <a:gd name="T5" fmla="*/ 67 h 1632"/>
                  <a:gd name="T6" fmla="*/ 1429 w 1482"/>
                  <a:gd name="T7" fmla="*/ 98 h 1632"/>
                  <a:gd name="T8" fmla="*/ 1399 w 1482"/>
                  <a:gd name="T9" fmla="*/ 129 h 1632"/>
                  <a:gd name="T10" fmla="*/ 1365 w 1482"/>
                  <a:gd name="T11" fmla="*/ 158 h 1632"/>
                  <a:gd name="T12" fmla="*/ 1326 w 1482"/>
                  <a:gd name="T13" fmla="*/ 184 h 1632"/>
                  <a:gd name="T14" fmla="*/ 1284 w 1482"/>
                  <a:gd name="T15" fmla="*/ 210 h 1632"/>
                  <a:gd name="T16" fmla="*/ 1236 w 1482"/>
                  <a:gd name="T17" fmla="*/ 232 h 1632"/>
                  <a:gd name="T18" fmla="*/ 1185 w 1482"/>
                  <a:gd name="T19" fmla="*/ 252 h 1632"/>
                  <a:gd name="T20" fmla="*/ 1130 w 1482"/>
                  <a:gd name="T21" fmla="*/ 272 h 1632"/>
                  <a:gd name="T22" fmla="*/ 1071 w 1482"/>
                  <a:gd name="T23" fmla="*/ 287 h 1632"/>
                  <a:gd name="T24" fmla="*/ 1010 w 1482"/>
                  <a:gd name="T25" fmla="*/ 302 h 1632"/>
                  <a:gd name="T26" fmla="*/ 947 w 1482"/>
                  <a:gd name="T27" fmla="*/ 312 h 1632"/>
                  <a:gd name="T28" fmla="*/ 880 w 1482"/>
                  <a:gd name="T29" fmla="*/ 320 h 1632"/>
                  <a:gd name="T30" fmla="*/ 811 w 1482"/>
                  <a:gd name="T31" fmla="*/ 325 h 1632"/>
                  <a:gd name="T32" fmla="*/ 741 w 1482"/>
                  <a:gd name="T33" fmla="*/ 326 h 1632"/>
                  <a:gd name="T34" fmla="*/ 706 w 1482"/>
                  <a:gd name="T35" fmla="*/ 326 h 1632"/>
                  <a:gd name="T36" fmla="*/ 636 w 1482"/>
                  <a:gd name="T37" fmla="*/ 322 h 1632"/>
                  <a:gd name="T38" fmla="*/ 569 w 1482"/>
                  <a:gd name="T39" fmla="*/ 316 h 1632"/>
                  <a:gd name="T40" fmla="*/ 503 w 1482"/>
                  <a:gd name="T41" fmla="*/ 307 h 1632"/>
                  <a:gd name="T42" fmla="*/ 441 w 1482"/>
                  <a:gd name="T43" fmla="*/ 295 h 1632"/>
                  <a:gd name="T44" fmla="*/ 381 w 1482"/>
                  <a:gd name="T45" fmla="*/ 280 h 1632"/>
                  <a:gd name="T46" fmla="*/ 324 w 1482"/>
                  <a:gd name="T47" fmla="*/ 263 h 1632"/>
                  <a:gd name="T48" fmla="*/ 271 w 1482"/>
                  <a:gd name="T49" fmla="*/ 243 h 1632"/>
                  <a:gd name="T50" fmla="*/ 222 w 1482"/>
                  <a:gd name="T51" fmla="*/ 221 h 1632"/>
                  <a:gd name="T52" fmla="*/ 176 w 1482"/>
                  <a:gd name="T53" fmla="*/ 197 h 1632"/>
                  <a:gd name="T54" fmla="*/ 135 w 1482"/>
                  <a:gd name="T55" fmla="*/ 171 h 1632"/>
                  <a:gd name="T56" fmla="*/ 99 w 1482"/>
                  <a:gd name="T57" fmla="*/ 144 h 1632"/>
                  <a:gd name="T58" fmla="*/ 68 w 1482"/>
                  <a:gd name="T59" fmla="*/ 114 h 1632"/>
                  <a:gd name="T60" fmla="*/ 42 w 1482"/>
                  <a:gd name="T61" fmla="*/ 83 h 1632"/>
                  <a:gd name="T62" fmla="*/ 21 w 1482"/>
                  <a:gd name="T63" fmla="*/ 50 h 1632"/>
                  <a:gd name="T64" fmla="*/ 5 w 1482"/>
                  <a:gd name="T65" fmla="*/ 18 h 1632"/>
                  <a:gd name="T66" fmla="*/ 1 w 1482"/>
                  <a:gd name="T67" fmla="*/ 0 h 1632"/>
                  <a:gd name="T68" fmla="*/ 0 w 1482"/>
                  <a:gd name="T69" fmla="*/ 0 h 1632"/>
                  <a:gd name="T70" fmla="*/ 371 w 1482"/>
                  <a:gd name="T71" fmla="*/ 1469 h 1632"/>
                  <a:gd name="T72" fmla="*/ 377 w 1482"/>
                  <a:gd name="T73" fmla="*/ 1486 h 1632"/>
                  <a:gd name="T74" fmla="*/ 398 w 1482"/>
                  <a:gd name="T75" fmla="*/ 1518 h 1632"/>
                  <a:gd name="T76" fmla="*/ 429 w 1482"/>
                  <a:gd name="T77" fmla="*/ 1548 h 1632"/>
                  <a:gd name="T78" fmla="*/ 469 w 1482"/>
                  <a:gd name="T79" fmla="*/ 1574 h 1632"/>
                  <a:gd name="T80" fmla="*/ 520 w 1482"/>
                  <a:gd name="T81" fmla="*/ 1596 h 1632"/>
                  <a:gd name="T82" fmla="*/ 575 w 1482"/>
                  <a:gd name="T83" fmla="*/ 1613 h 1632"/>
                  <a:gd name="T84" fmla="*/ 639 w 1482"/>
                  <a:gd name="T85" fmla="*/ 1624 h 1632"/>
                  <a:gd name="T86" fmla="*/ 706 w 1482"/>
                  <a:gd name="T87" fmla="*/ 1631 h 1632"/>
                  <a:gd name="T88" fmla="*/ 741 w 1482"/>
                  <a:gd name="T89" fmla="*/ 1632 h 1632"/>
                  <a:gd name="T90" fmla="*/ 811 w 1482"/>
                  <a:gd name="T91" fmla="*/ 1628 h 1632"/>
                  <a:gd name="T92" fmla="*/ 876 w 1482"/>
                  <a:gd name="T93" fmla="*/ 1619 h 1632"/>
                  <a:gd name="T94" fmla="*/ 935 w 1482"/>
                  <a:gd name="T95" fmla="*/ 1605 h 1632"/>
                  <a:gd name="T96" fmla="*/ 988 w 1482"/>
                  <a:gd name="T97" fmla="*/ 1585 h 1632"/>
                  <a:gd name="T98" fmla="*/ 1034 w 1482"/>
                  <a:gd name="T99" fmla="*/ 1561 h 1632"/>
                  <a:gd name="T100" fmla="*/ 1070 w 1482"/>
                  <a:gd name="T101" fmla="*/ 1534 h 1632"/>
                  <a:gd name="T102" fmla="*/ 1096 w 1482"/>
                  <a:gd name="T103" fmla="*/ 1502 h 1632"/>
                  <a:gd name="T104" fmla="*/ 1111 w 1482"/>
                  <a:gd name="T105" fmla="*/ 1469 h 1632"/>
                  <a:gd name="T106" fmla="*/ 1482 w 1482"/>
                  <a:gd name="T107" fmla="*/ 0 h 1632"/>
                  <a:gd name="T108" fmla="*/ 1481 w 1482"/>
                  <a:gd name="T109" fmla="*/ 0 h 1632"/>
                  <a:gd name="T110" fmla="*/ 1481 w 1482"/>
                  <a:gd name="T111" fmla="*/ 0 h 163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482"/>
                  <a:gd name="T169" fmla="*/ 0 h 1632"/>
                  <a:gd name="T170" fmla="*/ 1482 w 1482"/>
                  <a:gd name="T171" fmla="*/ 1632 h 163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482" h="1632">
                    <a:moveTo>
                      <a:pt x="1481" y="0"/>
                    </a:moveTo>
                    <a:lnTo>
                      <a:pt x="1481" y="0"/>
                    </a:lnTo>
                    <a:lnTo>
                      <a:pt x="1477" y="18"/>
                    </a:lnTo>
                    <a:lnTo>
                      <a:pt x="1469" y="35"/>
                    </a:lnTo>
                    <a:lnTo>
                      <a:pt x="1461" y="50"/>
                    </a:lnTo>
                    <a:lnTo>
                      <a:pt x="1452" y="67"/>
                    </a:lnTo>
                    <a:lnTo>
                      <a:pt x="1440" y="83"/>
                    </a:lnTo>
                    <a:lnTo>
                      <a:pt x="1429" y="98"/>
                    </a:lnTo>
                    <a:lnTo>
                      <a:pt x="1414" y="114"/>
                    </a:lnTo>
                    <a:lnTo>
                      <a:pt x="1399" y="129"/>
                    </a:lnTo>
                    <a:lnTo>
                      <a:pt x="1383" y="144"/>
                    </a:lnTo>
                    <a:lnTo>
                      <a:pt x="1365" y="158"/>
                    </a:lnTo>
                    <a:lnTo>
                      <a:pt x="1347" y="171"/>
                    </a:lnTo>
                    <a:lnTo>
                      <a:pt x="1326" y="184"/>
                    </a:lnTo>
                    <a:lnTo>
                      <a:pt x="1306" y="197"/>
                    </a:lnTo>
                    <a:lnTo>
                      <a:pt x="1284" y="210"/>
                    </a:lnTo>
                    <a:lnTo>
                      <a:pt x="1260" y="221"/>
                    </a:lnTo>
                    <a:lnTo>
                      <a:pt x="1236" y="232"/>
                    </a:lnTo>
                    <a:lnTo>
                      <a:pt x="1211" y="243"/>
                    </a:lnTo>
                    <a:lnTo>
                      <a:pt x="1185" y="252"/>
                    </a:lnTo>
                    <a:lnTo>
                      <a:pt x="1158" y="263"/>
                    </a:lnTo>
                    <a:lnTo>
                      <a:pt x="1130" y="272"/>
                    </a:lnTo>
                    <a:lnTo>
                      <a:pt x="1101" y="280"/>
                    </a:lnTo>
                    <a:lnTo>
                      <a:pt x="1071" y="287"/>
                    </a:lnTo>
                    <a:lnTo>
                      <a:pt x="1041" y="295"/>
                    </a:lnTo>
                    <a:lnTo>
                      <a:pt x="1010" y="302"/>
                    </a:lnTo>
                    <a:lnTo>
                      <a:pt x="979" y="307"/>
                    </a:lnTo>
                    <a:lnTo>
                      <a:pt x="947" y="312"/>
                    </a:lnTo>
                    <a:lnTo>
                      <a:pt x="913" y="316"/>
                    </a:lnTo>
                    <a:lnTo>
                      <a:pt x="880" y="320"/>
                    </a:lnTo>
                    <a:lnTo>
                      <a:pt x="846" y="322"/>
                    </a:lnTo>
                    <a:lnTo>
                      <a:pt x="811" y="325"/>
                    </a:lnTo>
                    <a:lnTo>
                      <a:pt x="776" y="326"/>
                    </a:lnTo>
                    <a:lnTo>
                      <a:pt x="741" y="326"/>
                    </a:lnTo>
                    <a:lnTo>
                      <a:pt x="706" y="326"/>
                    </a:lnTo>
                    <a:lnTo>
                      <a:pt x="671" y="325"/>
                    </a:lnTo>
                    <a:lnTo>
                      <a:pt x="636" y="322"/>
                    </a:lnTo>
                    <a:lnTo>
                      <a:pt x="602" y="320"/>
                    </a:lnTo>
                    <a:lnTo>
                      <a:pt x="569" y="316"/>
                    </a:lnTo>
                    <a:lnTo>
                      <a:pt x="535" y="312"/>
                    </a:lnTo>
                    <a:lnTo>
                      <a:pt x="503" y="307"/>
                    </a:lnTo>
                    <a:lnTo>
                      <a:pt x="472" y="302"/>
                    </a:lnTo>
                    <a:lnTo>
                      <a:pt x="441" y="295"/>
                    </a:lnTo>
                    <a:lnTo>
                      <a:pt x="411" y="287"/>
                    </a:lnTo>
                    <a:lnTo>
                      <a:pt x="381" y="280"/>
                    </a:lnTo>
                    <a:lnTo>
                      <a:pt x="352" y="272"/>
                    </a:lnTo>
                    <a:lnTo>
                      <a:pt x="324" y="263"/>
                    </a:lnTo>
                    <a:lnTo>
                      <a:pt x="297" y="252"/>
                    </a:lnTo>
                    <a:lnTo>
                      <a:pt x="271" y="243"/>
                    </a:lnTo>
                    <a:lnTo>
                      <a:pt x="246" y="232"/>
                    </a:lnTo>
                    <a:lnTo>
                      <a:pt x="222" y="221"/>
                    </a:lnTo>
                    <a:lnTo>
                      <a:pt x="198" y="210"/>
                    </a:lnTo>
                    <a:lnTo>
                      <a:pt x="176" y="197"/>
                    </a:lnTo>
                    <a:lnTo>
                      <a:pt x="156" y="184"/>
                    </a:lnTo>
                    <a:lnTo>
                      <a:pt x="135" y="171"/>
                    </a:lnTo>
                    <a:lnTo>
                      <a:pt x="117" y="158"/>
                    </a:lnTo>
                    <a:lnTo>
                      <a:pt x="99" y="144"/>
                    </a:lnTo>
                    <a:lnTo>
                      <a:pt x="83" y="129"/>
                    </a:lnTo>
                    <a:lnTo>
                      <a:pt x="68" y="114"/>
                    </a:lnTo>
                    <a:lnTo>
                      <a:pt x="53" y="98"/>
                    </a:lnTo>
                    <a:lnTo>
                      <a:pt x="42" y="83"/>
                    </a:lnTo>
                    <a:lnTo>
                      <a:pt x="30" y="67"/>
                    </a:lnTo>
                    <a:lnTo>
                      <a:pt x="21" y="50"/>
                    </a:lnTo>
                    <a:lnTo>
                      <a:pt x="13" y="35"/>
                    </a:lnTo>
                    <a:lnTo>
                      <a:pt x="5" y="18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371" y="1469"/>
                    </a:lnTo>
                    <a:lnTo>
                      <a:pt x="377" y="1486"/>
                    </a:lnTo>
                    <a:lnTo>
                      <a:pt x="386" y="1502"/>
                    </a:lnTo>
                    <a:lnTo>
                      <a:pt x="398" y="1518"/>
                    </a:lnTo>
                    <a:lnTo>
                      <a:pt x="412" y="1534"/>
                    </a:lnTo>
                    <a:lnTo>
                      <a:pt x="429" y="1548"/>
                    </a:lnTo>
                    <a:lnTo>
                      <a:pt x="448" y="1561"/>
                    </a:lnTo>
                    <a:lnTo>
                      <a:pt x="469" y="1574"/>
                    </a:lnTo>
                    <a:lnTo>
                      <a:pt x="494" y="1585"/>
                    </a:lnTo>
                    <a:lnTo>
                      <a:pt x="520" y="1596"/>
                    </a:lnTo>
                    <a:lnTo>
                      <a:pt x="547" y="1605"/>
                    </a:lnTo>
                    <a:lnTo>
                      <a:pt x="575" y="1613"/>
                    </a:lnTo>
                    <a:lnTo>
                      <a:pt x="606" y="1619"/>
                    </a:lnTo>
                    <a:lnTo>
                      <a:pt x="639" y="1624"/>
                    </a:lnTo>
                    <a:lnTo>
                      <a:pt x="671" y="1628"/>
                    </a:lnTo>
                    <a:lnTo>
                      <a:pt x="706" y="1631"/>
                    </a:lnTo>
                    <a:lnTo>
                      <a:pt x="741" y="1632"/>
                    </a:lnTo>
                    <a:lnTo>
                      <a:pt x="776" y="1631"/>
                    </a:lnTo>
                    <a:lnTo>
                      <a:pt x="811" y="1628"/>
                    </a:lnTo>
                    <a:lnTo>
                      <a:pt x="843" y="1624"/>
                    </a:lnTo>
                    <a:lnTo>
                      <a:pt x="876" y="1619"/>
                    </a:lnTo>
                    <a:lnTo>
                      <a:pt x="907" y="1613"/>
                    </a:lnTo>
                    <a:lnTo>
                      <a:pt x="935" y="1605"/>
                    </a:lnTo>
                    <a:lnTo>
                      <a:pt x="962" y="1596"/>
                    </a:lnTo>
                    <a:lnTo>
                      <a:pt x="988" y="1585"/>
                    </a:lnTo>
                    <a:lnTo>
                      <a:pt x="1013" y="1574"/>
                    </a:lnTo>
                    <a:lnTo>
                      <a:pt x="1034" y="1561"/>
                    </a:lnTo>
                    <a:lnTo>
                      <a:pt x="1053" y="1548"/>
                    </a:lnTo>
                    <a:lnTo>
                      <a:pt x="1070" y="1534"/>
                    </a:lnTo>
                    <a:lnTo>
                      <a:pt x="1084" y="1518"/>
                    </a:lnTo>
                    <a:lnTo>
                      <a:pt x="1096" y="1502"/>
                    </a:lnTo>
                    <a:lnTo>
                      <a:pt x="1105" y="1486"/>
                    </a:lnTo>
                    <a:lnTo>
                      <a:pt x="1111" y="1469"/>
                    </a:lnTo>
                    <a:lnTo>
                      <a:pt x="1482" y="0"/>
                    </a:lnTo>
                    <a:lnTo>
                      <a:pt x="148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</p:grpSp>
      </p:grpSp>
      <p:grpSp>
        <p:nvGrpSpPr>
          <p:cNvPr id="208" name="组合 207"/>
          <p:cNvGrpSpPr/>
          <p:nvPr/>
        </p:nvGrpSpPr>
        <p:grpSpPr>
          <a:xfrm>
            <a:off x="5741690" y="4661013"/>
            <a:ext cx="372010" cy="525014"/>
            <a:chOff x="5815013" y="3460750"/>
            <a:chExt cx="393700" cy="555625"/>
          </a:xfrm>
        </p:grpSpPr>
        <p:sp>
          <p:nvSpPr>
            <p:cNvPr id="209" name="Oval 93"/>
            <p:cNvSpPr>
              <a:spLocks noChangeArrowheads="1"/>
            </p:cNvSpPr>
            <p:nvPr/>
          </p:nvSpPr>
          <p:spPr bwMode="auto">
            <a:xfrm>
              <a:off x="5815013" y="3881533"/>
              <a:ext cx="392112" cy="13484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268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0" name="Group 90"/>
            <p:cNvGrpSpPr>
              <a:grpSpLocks/>
            </p:cNvGrpSpPr>
            <p:nvPr/>
          </p:nvGrpSpPr>
          <p:grpSpPr bwMode="auto">
            <a:xfrm>
              <a:off x="5816601" y="3460750"/>
              <a:ext cx="392112" cy="539367"/>
              <a:chOff x="0" y="0"/>
              <a:chExt cx="247" cy="340"/>
            </a:xfrm>
          </p:grpSpPr>
          <p:sp>
            <p:nvSpPr>
              <p:cNvPr id="211" name="Freeform 10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7" cy="340"/>
              </a:xfrm>
              <a:custGeom>
                <a:avLst/>
                <a:gdLst>
                  <a:gd name="T0" fmla="*/ 41 w 1492"/>
                  <a:gd name="T1" fmla="*/ 10 h 2052"/>
                  <a:gd name="T2" fmla="*/ 41 w 1492"/>
                  <a:gd name="T3" fmla="*/ 9 h 2052"/>
                  <a:gd name="T4" fmla="*/ 40 w 1492"/>
                  <a:gd name="T5" fmla="*/ 8 h 2052"/>
                  <a:gd name="T6" fmla="*/ 40 w 1492"/>
                  <a:gd name="T7" fmla="*/ 7 h 2052"/>
                  <a:gd name="T8" fmla="*/ 39 w 1492"/>
                  <a:gd name="T9" fmla="*/ 6 h 2052"/>
                  <a:gd name="T10" fmla="*/ 38 w 1492"/>
                  <a:gd name="T11" fmla="*/ 5 h 2052"/>
                  <a:gd name="T12" fmla="*/ 37 w 1492"/>
                  <a:gd name="T13" fmla="*/ 4 h 2052"/>
                  <a:gd name="T14" fmla="*/ 36 w 1492"/>
                  <a:gd name="T15" fmla="*/ 4 h 2052"/>
                  <a:gd name="T16" fmla="*/ 35 w 1492"/>
                  <a:gd name="T17" fmla="*/ 3 h 2052"/>
                  <a:gd name="T18" fmla="*/ 33 w 1492"/>
                  <a:gd name="T19" fmla="*/ 2 h 2052"/>
                  <a:gd name="T20" fmla="*/ 32 w 1492"/>
                  <a:gd name="T21" fmla="*/ 2 h 2052"/>
                  <a:gd name="T22" fmla="*/ 30 w 1492"/>
                  <a:gd name="T23" fmla="*/ 1 h 2052"/>
                  <a:gd name="T24" fmla="*/ 28 w 1492"/>
                  <a:gd name="T25" fmla="*/ 1 h 2052"/>
                  <a:gd name="T26" fmla="*/ 26 w 1492"/>
                  <a:gd name="T27" fmla="*/ 0 h 2052"/>
                  <a:gd name="T28" fmla="*/ 25 w 1492"/>
                  <a:gd name="T29" fmla="*/ 0 h 2052"/>
                  <a:gd name="T30" fmla="*/ 23 w 1492"/>
                  <a:gd name="T31" fmla="*/ 0 h 2052"/>
                  <a:gd name="T32" fmla="*/ 21 w 1492"/>
                  <a:gd name="T33" fmla="*/ 0 h 2052"/>
                  <a:gd name="T34" fmla="*/ 19 w 1492"/>
                  <a:gd name="T35" fmla="*/ 0 h 2052"/>
                  <a:gd name="T36" fmla="*/ 17 w 1492"/>
                  <a:gd name="T37" fmla="*/ 0 h 2052"/>
                  <a:gd name="T38" fmla="*/ 15 w 1492"/>
                  <a:gd name="T39" fmla="*/ 0 h 2052"/>
                  <a:gd name="T40" fmla="*/ 13 w 1492"/>
                  <a:gd name="T41" fmla="*/ 1 h 2052"/>
                  <a:gd name="T42" fmla="*/ 12 w 1492"/>
                  <a:gd name="T43" fmla="*/ 1 h 2052"/>
                  <a:gd name="T44" fmla="*/ 10 w 1492"/>
                  <a:gd name="T45" fmla="*/ 1 h 2052"/>
                  <a:gd name="T46" fmla="*/ 8 w 1492"/>
                  <a:gd name="T47" fmla="*/ 2 h 2052"/>
                  <a:gd name="T48" fmla="*/ 7 w 1492"/>
                  <a:gd name="T49" fmla="*/ 3 h 2052"/>
                  <a:gd name="T50" fmla="*/ 5 w 1492"/>
                  <a:gd name="T51" fmla="*/ 3 h 2052"/>
                  <a:gd name="T52" fmla="*/ 4 w 1492"/>
                  <a:gd name="T53" fmla="*/ 4 h 2052"/>
                  <a:gd name="T54" fmla="*/ 3 w 1492"/>
                  <a:gd name="T55" fmla="*/ 5 h 2052"/>
                  <a:gd name="T56" fmla="*/ 2 w 1492"/>
                  <a:gd name="T57" fmla="*/ 6 h 2052"/>
                  <a:gd name="T58" fmla="*/ 1 w 1492"/>
                  <a:gd name="T59" fmla="*/ 7 h 2052"/>
                  <a:gd name="T60" fmla="*/ 1 w 1492"/>
                  <a:gd name="T61" fmla="*/ 8 h 2052"/>
                  <a:gd name="T62" fmla="*/ 0 w 1492"/>
                  <a:gd name="T63" fmla="*/ 9 h 2052"/>
                  <a:gd name="T64" fmla="*/ 0 w 1492"/>
                  <a:gd name="T65" fmla="*/ 10 h 2052"/>
                  <a:gd name="T66" fmla="*/ 0 w 1492"/>
                  <a:gd name="T67" fmla="*/ 10 h 2052"/>
                  <a:gd name="T68" fmla="*/ 0 w 1492"/>
                  <a:gd name="T69" fmla="*/ 12 h 2052"/>
                  <a:gd name="T70" fmla="*/ 10 w 1492"/>
                  <a:gd name="T71" fmla="*/ 52 h 2052"/>
                  <a:gd name="T72" fmla="*/ 10 w 1492"/>
                  <a:gd name="T73" fmla="*/ 52 h 2052"/>
                  <a:gd name="T74" fmla="*/ 11 w 1492"/>
                  <a:gd name="T75" fmla="*/ 53 h 2052"/>
                  <a:gd name="T76" fmla="*/ 11 w 1492"/>
                  <a:gd name="T77" fmla="*/ 54 h 2052"/>
                  <a:gd name="T78" fmla="*/ 12 w 1492"/>
                  <a:gd name="T79" fmla="*/ 54 h 2052"/>
                  <a:gd name="T80" fmla="*/ 14 w 1492"/>
                  <a:gd name="T81" fmla="*/ 55 h 2052"/>
                  <a:gd name="T82" fmla="*/ 15 w 1492"/>
                  <a:gd name="T83" fmla="*/ 56 h 2052"/>
                  <a:gd name="T84" fmla="*/ 17 w 1492"/>
                  <a:gd name="T85" fmla="*/ 56 h 2052"/>
                  <a:gd name="T86" fmla="*/ 19 w 1492"/>
                  <a:gd name="T87" fmla="*/ 56 h 2052"/>
                  <a:gd name="T88" fmla="*/ 21 w 1492"/>
                  <a:gd name="T89" fmla="*/ 56 h 2052"/>
                  <a:gd name="T90" fmla="*/ 21 w 1492"/>
                  <a:gd name="T91" fmla="*/ 56 h 2052"/>
                  <a:gd name="T92" fmla="*/ 23 w 1492"/>
                  <a:gd name="T93" fmla="*/ 56 h 2052"/>
                  <a:gd name="T94" fmla="*/ 25 w 1492"/>
                  <a:gd name="T95" fmla="*/ 56 h 2052"/>
                  <a:gd name="T96" fmla="*/ 26 w 1492"/>
                  <a:gd name="T97" fmla="*/ 55 h 2052"/>
                  <a:gd name="T98" fmla="*/ 28 w 1492"/>
                  <a:gd name="T99" fmla="*/ 55 h 2052"/>
                  <a:gd name="T100" fmla="*/ 29 w 1492"/>
                  <a:gd name="T101" fmla="*/ 54 h 2052"/>
                  <a:gd name="T102" fmla="*/ 30 w 1492"/>
                  <a:gd name="T103" fmla="*/ 53 h 2052"/>
                  <a:gd name="T104" fmla="*/ 30 w 1492"/>
                  <a:gd name="T105" fmla="*/ 52 h 2052"/>
                  <a:gd name="T106" fmla="*/ 31 w 1492"/>
                  <a:gd name="T107" fmla="*/ 52 h 2052"/>
                  <a:gd name="T108" fmla="*/ 41 w 1492"/>
                  <a:gd name="T109" fmla="*/ 12 h 2052"/>
                  <a:gd name="T110" fmla="*/ 41 w 1492"/>
                  <a:gd name="T111" fmla="*/ 11 h 2052"/>
                  <a:gd name="T112" fmla="*/ 41 w 1492"/>
                  <a:gd name="T113" fmla="*/ 10 h 20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492"/>
                  <a:gd name="T172" fmla="*/ 0 h 2052"/>
                  <a:gd name="T173" fmla="*/ 1492 w 1492"/>
                  <a:gd name="T174" fmla="*/ 2052 h 20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492" h="2052">
                    <a:moveTo>
                      <a:pt x="1492" y="373"/>
                    </a:move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6"/>
                    </a:lnTo>
                    <a:lnTo>
                      <a:pt x="6" y="420"/>
                    </a:lnTo>
                    <a:lnTo>
                      <a:pt x="5" y="420"/>
                    </a:lnTo>
                    <a:lnTo>
                      <a:pt x="376" y="1889"/>
                    </a:lnTo>
                    <a:lnTo>
                      <a:pt x="382" y="1906"/>
                    </a:lnTo>
                    <a:lnTo>
                      <a:pt x="391" y="1922"/>
                    </a:lnTo>
                    <a:lnTo>
                      <a:pt x="403" y="1938"/>
                    </a:lnTo>
                    <a:lnTo>
                      <a:pt x="417" y="1954"/>
                    </a:lnTo>
                    <a:lnTo>
                      <a:pt x="434" y="1968"/>
                    </a:lnTo>
                    <a:lnTo>
                      <a:pt x="453" y="1981"/>
                    </a:lnTo>
                    <a:lnTo>
                      <a:pt x="474" y="1994"/>
                    </a:lnTo>
                    <a:lnTo>
                      <a:pt x="499" y="2005"/>
                    </a:lnTo>
                    <a:lnTo>
                      <a:pt x="525" y="2016"/>
                    </a:lnTo>
                    <a:lnTo>
                      <a:pt x="552" y="2025"/>
                    </a:lnTo>
                    <a:lnTo>
                      <a:pt x="580" y="2033"/>
                    </a:lnTo>
                    <a:lnTo>
                      <a:pt x="611" y="2039"/>
                    </a:lnTo>
                    <a:lnTo>
                      <a:pt x="644" y="2044"/>
                    </a:lnTo>
                    <a:lnTo>
                      <a:pt x="676" y="2048"/>
                    </a:lnTo>
                    <a:lnTo>
                      <a:pt x="711" y="2051"/>
                    </a:lnTo>
                    <a:lnTo>
                      <a:pt x="746" y="2052"/>
                    </a:lnTo>
                    <a:lnTo>
                      <a:pt x="781" y="2051"/>
                    </a:lnTo>
                    <a:lnTo>
                      <a:pt x="816" y="2048"/>
                    </a:lnTo>
                    <a:lnTo>
                      <a:pt x="848" y="2044"/>
                    </a:lnTo>
                    <a:lnTo>
                      <a:pt x="881" y="2039"/>
                    </a:lnTo>
                    <a:lnTo>
                      <a:pt x="912" y="2033"/>
                    </a:lnTo>
                    <a:lnTo>
                      <a:pt x="940" y="2025"/>
                    </a:lnTo>
                    <a:lnTo>
                      <a:pt x="967" y="2016"/>
                    </a:lnTo>
                    <a:lnTo>
                      <a:pt x="993" y="2005"/>
                    </a:lnTo>
                    <a:lnTo>
                      <a:pt x="1018" y="1994"/>
                    </a:lnTo>
                    <a:lnTo>
                      <a:pt x="1039" y="1981"/>
                    </a:lnTo>
                    <a:lnTo>
                      <a:pt x="1058" y="1968"/>
                    </a:lnTo>
                    <a:lnTo>
                      <a:pt x="1075" y="1954"/>
                    </a:lnTo>
                    <a:lnTo>
                      <a:pt x="1089" y="1938"/>
                    </a:lnTo>
                    <a:lnTo>
                      <a:pt x="1101" y="1922"/>
                    </a:lnTo>
                    <a:lnTo>
                      <a:pt x="1110" y="1906"/>
                    </a:lnTo>
                    <a:lnTo>
                      <a:pt x="1116" y="1889"/>
                    </a:lnTo>
                    <a:lnTo>
                      <a:pt x="1487" y="420"/>
                    </a:lnTo>
                    <a:lnTo>
                      <a:pt x="1486" y="420"/>
                    </a:lnTo>
                    <a:lnTo>
                      <a:pt x="1491" y="396"/>
                    </a:lnTo>
                    <a:lnTo>
                      <a:pt x="1492" y="37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69696"/>
                  </a:gs>
                  <a:gs pos="50000">
                    <a:srgbClr val="FFFFFF"/>
                  </a:gs>
                  <a:gs pos="100000">
                    <a:srgbClr val="969696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  <p:sp>
            <p:nvSpPr>
              <p:cNvPr id="212" name="Freeform 101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247" cy="124"/>
              </a:xfrm>
              <a:custGeom>
                <a:avLst/>
                <a:gdLst>
                  <a:gd name="T0" fmla="*/ 17 w 1492"/>
                  <a:gd name="T1" fmla="*/ 0 h 746"/>
                  <a:gd name="T2" fmla="*/ 12 w 1492"/>
                  <a:gd name="T3" fmla="*/ 1 h 746"/>
                  <a:gd name="T4" fmla="*/ 8 w 1492"/>
                  <a:gd name="T5" fmla="*/ 2 h 746"/>
                  <a:gd name="T6" fmla="*/ 5 w 1492"/>
                  <a:gd name="T7" fmla="*/ 4 h 746"/>
                  <a:gd name="T8" fmla="*/ 2 w 1492"/>
                  <a:gd name="T9" fmla="*/ 6 h 746"/>
                  <a:gd name="T10" fmla="*/ 0 w 1492"/>
                  <a:gd name="T11" fmla="*/ 8 h 746"/>
                  <a:gd name="T12" fmla="*/ 0 w 1492"/>
                  <a:gd name="T13" fmla="*/ 10 h 746"/>
                  <a:gd name="T14" fmla="*/ 1 w 1492"/>
                  <a:gd name="T15" fmla="*/ 13 h 746"/>
                  <a:gd name="T16" fmla="*/ 2 w 1492"/>
                  <a:gd name="T17" fmla="*/ 15 h 746"/>
                  <a:gd name="T18" fmla="*/ 5 w 1492"/>
                  <a:gd name="T19" fmla="*/ 17 h 746"/>
                  <a:gd name="T20" fmla="*/ 9 w 1492"/>
                  <a:gd name="T21" fmla="*/ 19 h 746"/>
                  <a:gd name="T22" fmla="*/ 13 w 1492"/>
                  <a:gd name="T23" fmla="*/ 20 h 746"/>
                  <a:gd name="T24" fmla="*/ 18 w 1492"/>
                  <a:gd name="T25" fmla="*/ 21 h 746"/>
                  <a:gd name="T26" fmla="*/ 23 w 1492"/>
                  <a:gd name="T27" fmla="*/ 21 h 746"/>
                  <a:gd name="T28" fmla="*/ 27 w 1492"/>
                  <a:gd name="T29" fmla="*/ 20 h 746"/>
                  <a:gd name="T30" fmla="*/ 32 w 1492"/>
                  <a:gd name="T31" fmla="*/ 19 h 746"/>
                  <a:gd name="T32" fmla="*/ 36 w 1492"/>
                  <a:gd name="T33" fmla="*/ 17 h 746"/>
                  <a:gd name="T34" fmla="*/ 38 w 1492"/>
                  <a:gd name="T35" fmla="*/ 15 h 746"/>
                  <a:gd name="T36" fmla="*/ 40 w 1492"/>
                  <a:gd name="T37" fmla="*/ 13 h 746"/>
                  <a:gd name="T38" fmla="*/ 41 w 1492"/>
                  <a:gd name="T39" fmla="*/ 10 h 746"/>
                  <a:gd name="T40" fmla="*/ 40 w 1492"/>
                  <a:gd name="T41" fmla="*/ 8 h 746"/>
                  <a:gd name="T42" fmla="*/ 39 w 1492"/>
                  <a:gd name="T43" fmla="*/ 6 h 746"/>
                  <a:gd name="T44" fmla="*/ 36 w 1492"/>
                  <a:gd name="T45" fmla="*/ 4 h 746"/>
                  <a:gd name="T46" fmla="*/ 33 w 1492"/>
                  <a:gd name="T47" fmla="*/ 2 h 746"/>
                  <a:gd name="T48" fmla="*/ 28 w 1492"/>
                  <a:gd name="T49" fmla="*/ 1 h 746"/>
                  <a:gd name="T50" fmla="*/ 24 w 1492"/>
                  <a:gd name="T51" fmla="*/ 0 h 746"/>
                  <a:gd name="T52" fmla="*/ 21 w 1492"/>
                  <a:gd name="T53" fmla="*/ 20 h 746"/>
                  <a:gd name="T54" fmla="*/ 17 w 1492"/>
                  <a:gd name="T55" fmla="*/ 20 h 746"/>
                  <a:gd name="T56" fmla="*/ 12 w 1492"/>
                  <a:gd name="T57" fmla="*/ 19 h 746"/>
                  <a:gd name="T58" fmla="*/ 8 w 1492"/>
                  <a:gd name="T59" fmla="*/ 18 h 746"/>
                  <a:gd name="T60" fmla="*/ 5 w 1492"/>
                  <a:gd name="T61" fmla="*/ 16 h 746"/>
                  <a:gd name="T62" fmla="*/ 3 w 1492"/>
                  <a:gd name="T63" fmla="*/ 14 h 746"/>
                  <a:gd name="T64" fmla="*/ 1 w 1492"/>
                  <a:gd name="T65" fmla="*/ 12 h 746"/>
                  <a:gd name="T66" fmla="*/ 1 w 1492"/>
                  <a:gd name="T67" fmla="*/ 10 h 746"/>
                  <a:gd name="T68" fmla="*/ 2 w 1492"/>
                  <a:gd name="T69" fmla="*/ 7 h 746"/>
                  <a:gd name="T70" fmla="*/ 4 w 1492"/>
                  <a:gd name="T71" fmla="*/ 5 h 746"/>
                  <a:gd name="T72" fmla="*/ 7 w 1492"/>
                  <a:gd name="T73" fmla="*/ 3 h 746"/>
                  <a:gd name="T74" fmla="*/ 10 w 1492"/>
                  <a:gd name="T75" fmla="*/ 2 h 746"/>
                  <a:gd name="T76" fmla="*/ 15 w 1492"/>
                  <a:gd name="T77" fmla="*/ 1 h 746"/>
                  <a:gd name="T78" fmla="*/ 20 w 1492"/>
                  <a:gd name="T79" fmla="*/ 1 h 746"/>
                  <a:gd name="T80" fmla="*/ 23 w 1492"/>
                  <a:gd name="T81" fmla="*/ 1 h 746"/>
                  <a:gd name="T82" fmla="*/ 28 w 1492"/>
                  <a:gd name="T83" fmla="*/ 1 h 746"/>
                  <a:gd name="T84" fmla="*/ 32 w 1492"/>
                  <a:gd name="T85" fmla="*/ 2 h 746"/>
                  <a:gd name="T86" fmla="*/ 35 w 1492"/>
                  <a:gd name="T87" fmla="*/ 4 h 746"/>
                  <a:gd name="T88" fmla="*/ 38 w 1492"/>
                  <a:gd name="T89" fmla="*/ 6 h 746"/>
                  <a:gd name="T90" fmla="*/ 39 w 1492"/>
                  <a:gd name="T91" fmla="*/ 8 h 746"/>
                  <a:gd name="T92" fmla="*/ 40 w 1492"/>
                  <a:gd name="T93" fmla="*/ 10 h 746"/>
                  <a:gd name="T94" fmla="*/ 39 w 1492"/>
                  <a:gd name="T95" fmla="*/ 13 h 746"/>
                  <a:gd name="T96" fmla="*/ 37 w 1492"/>
                  <a:gd name="T97" fmla="*/ 15 h 746"/>
                  <a:gd name="T98" fmla="*/ 35 w 1492"/>
                  <a:gd name="T99" fmla="*/ 17 h 746"/>
                  <a:gd name="T100" fmla="*/ 31 w 1492"/>
                  <a:gd name="T101" fmla="*/ 18 h 746"/>
                  <a:gd name="T102" fmla="*/ 27 w 1492"/>
                  <a:gd name="T103" fmla="*/ 19 h 746"/>
                  <a:gd name="T104" fmla="*/ 22 w 1492"/>
                  <a:gd name="T105" fmla="*/ 20 h 74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92"/>
                  <a:gd name="T160" fmla="*/ 0 h 746"/>
                  <a:gd name="T161" fmla="*/ 1492 w 1492"/>
                  <a:gd name="T162" fmla="*/ 746 h 74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92" h="746">
                    <a:moveTo>
                      <a:pt x="746" y="0"/>
                    </a:moveTo>
                    <a:lnTo>
                      <a:pt x="746" y="0"/>
                    </a:lnTo>
                    <a:lnTo>
                      <a:pt x="707" y="0"/>
                    </a:lnTo>
                    <a:lnTo>
                      <a:pt x="670" y="1"/>
                    </a:lnTo>
                    <a:lnTo>
                      <a:pt x="632" y="4"/>
                    </a:lnTo>
                    <a:lnTo>
                      <a:pt x="596" y="8"/>
                    </a:lnTo>
                    <a:lnTo>
                      <a:pt x="560" y="12"/>
                    </a:lnTo>
                    <a:lnTo>
                      <a:pt x="525" y="17"/>
                    </a:lnTo>
                    <a:lnTo>
                      <a:pt x="490" y="22"/>
                    </a:lnTo>
                    <a:lnTo>
                      <a:pt x="456" y="30"/>
                    </a:lnTo>
                    <a:lnTo>
                      <a:pt x="422" y="36"/>
                    </a:lnTo>
                    <a:lnTo>
                      <a:pt x="390" y="45"/>
                    </a:lnTo>
                    <a:lnTo>
                      <a:pt x="359" y="54"/>
                    </a:lnTo>
                    <a:lnTo>
                      <a:pt x="329" y="63"/>
                    </a:lnTo>
                    <a:lnTo>
                      <a:pt x="299" y="74"/>
                    </a:lnTo>
                    <a:lnTo>
                      <a:pt x="272" y="86"/>
                    </a:lnTo>
                    <a:lnTo>
                      <a:pt x="245" y="97"/>
                    </a:lnTo>
                    <a:lnTo>
                      <a:pt x="219" y="109"/>
                    </a:lnTo>
                    <a:lnTo>
                      <a:pt x="194" y="122"/>
                    </a:lnTo>
                    <a:lnTo>
                      <a:pt x="171" y="136"/>
                    </a:lnTo>
                    <a:lnTo>
                      <a:pt x="148" y="150"/>
                    </a:lnTo>
                    <a:lnTo>
                      <a:pt x="127" y="165"/>
                    </a:lnTo>
                    <a:lnTo>
                      <a:pt x="107" y="180"/>
                    </a:lnTo>
                    <a:lnTo>
                      <a:pt x="91" y="196"/>
                    </a:lnTo>
                    <a:lnTo>
                      <a:pt x="74" y="211"/>
                    </a:lnTo>
                    <a:lnTo>
                      <a:pt x="58" y="228"/>
                    </a:lnTo>
                    <a:lnTo>
                      <a:pt x="45" y="245"/>
                    </a:lnTo>
                    <a:lnTo>
                      <a:pt x="34" y="262"/>
                    </a:lnTo>
                    <a:lnTo>
                      <a:pt x="23" y="280"/>
                    </a:lnTo>
                    <a:lnTo>
                      <a:pt x="16" y="298"/>
                    </a:lnTo>
                    <a:lnTo>
                      <a:pt x="9" y="316"/>
                    </a:lnTo>
                    <a:lnTo>
                      <a:pt x="4" y="336"/>
                    </a:lnTo>
                    <a:lnTo>
                      <a:pt x="1" y="354"/>
                    </a:lnTo>
                    <a:lnTo>
                      <a:pt x="0" y="373"/>
                    </a:lnTo>
                    <a:lnTo>
                      <a:pt x="1" y="393"/>
                    </a:lnTo>
                    <a:lnTo>
                      <a:pt x="4" y="411"/>
                    </a:lnTo>
                    <a:lnTo>
                      <a:pt x="9" y="430"/>
                    </a:lnTo>
                    <a:lnTo>
                      <a:pt x="16" y="448"/>
                    </a:lnTo>
                    <a:lnTo>
                      <a:pt x="23" y="466"/>
                    </a:lnTo>
                    <a:lnTo>
                      <a:pt x="34" y="485"/>
                    </a:lnTo>
                    <a:lnTo>
                      <a:pt x="45" y="501"/>
                    </a:lnTo>
                    <a:lnTo>
                      <a:pt x="58" y="518"/>
                    </a:lnTo>
                    <a:lnTo>
                      <a:pt x="74" y="535"/>
                    </a:lnTo>
                    <a:lnTo>
                      <a:pt x="91" y="551"/>
                    </a:lnTo>
                    <a:lnTo>
                      <a:pt x="107" y="566"/>
                    </a:lnTo>
                    <a:lnTo>
                      <a:pt x="127" y="582"/>
                    </a:lnTo>
                    <a:lnTo>
                      <a:pt x="148" y="596"/>
                    </a:lnTo>
                    <a:lnTo>
                      <a:pt x="171" y="610"/>
                    </a:lnTo>
                    <a:lnTo>
                      <a:pt x="194" y="624"/>
                    </a:lnTo>
                    <a:lnTo>
                      <a:pt x="219" y="637"/>
                    </a:lnTo>
                    <a:lnTo>
                      <a:pt x="245" y="649"/>
                    </a:lnTo>
                    <a:lnTo>
                      <a:pt x="272" y="661"/>
                    </a:lnTo>
                    <a:lnTo>
                      <a:pt x="299" y="672"/>
                    </a:lnTo>
                    <a:lnTo>
                      <a:pt x="329" y="683"/>
                    </a:lnTo>
                    <a:lnTo>
                      <a:pt x="359" y="692"/>
                    </a:lnTo>
                    <a:lnTo>
                      <a:pt x="390" y="701"/>
                    </a:lnTo>
                    <a:lnTo>
                      <a:pt x="422" y="710"/>
                    </a:lnTo>
                    <a:lnTo>
                      <a:pt x="456" y="716"/>
                    </a:lnTo>
                    <a:lnTo>
                      <a:pt x="490" y="724"/>
                    </a:lnTo>
                    <a:lnTo>
                      <a:pt x="525" y="729"/>
                    </a:lnTo>
                    <a:lnTo>
                      <a:pt x="560" y="735"/>
                    </a:lnTo>
                    <a:lnTo>
                      <a:pt x="596" y="738"/>
                    </a:lnTo>
                    <a:lnTo>
                      <a:pt x="632" y="742"/>
                    </a:lnTo>
                    <a:lnTo>
                      <a:pt x="670" y="745"/>
                    </a:lnTo>
                    <a:lnTo>
                      <a:pt x="707" y="746"/>
                    </a:lnTo>
                    <a:lnTo>
                      <a:pt x="746" y="746"/>
                    </a:lnTo>
                    <a:lnTo>
                      <a:pt x="785" y="746"/>
                    </a:lnTo>
                    <a:lnTo>
                      <a:pt x="822" y="745"/>
                    </a:lnTo>
                    <a:lnTo>
                      <a:pt x="860" y="742"/>
                    </a:lnTo>
                    <a:lnTo>
                      <a:pt x="896" y="738"/>
                    </a:lnTo>
                    <a:lnTo>
                      <a:pt x="933" y="735"/>
                    </a:lnTo>
                    <a:lnTo>
                      <a:pt x="967" y="729"/>
                    </a:lnTo>
                    <a:lnTo>
                      <a:pt x="1002" y="724"/>
                    </a:lnTo>
                    <a:lnTo>
                      <a:pt x="1036" y="716"/>
                    </a:lnTo>
                    <a:lnTo>
                      <a:pt x="1070" y="710"/>
                    </a:lnTo>
                    <a:lnTo>
                      <a:pt x="1102" y="701"/>
                    </a:lnTo>
                    <a:lnTo>
                      <a:pt x="1133" y="692"/>
                    </a:lnTo>
                    <a:lnTo>
                      <a:pt x="1163" y="683"/>
                    </a:lnTo>
                    <a:lnTo>
                      <a:pt x="1193" y="672"/>
                    </a:lnTo>
                    <a:lnTo>
                      <a:pt x="1220" y="661"/>
                    </a:lnTo>
                    <a:lnTo>
                      <a:pt x="1247" y="649"/>
                    </a:lnTo>
                    <a:lnTo>
                      <a:pt x="1273" y="637"/>
                    </a:lnTo>
                    <a:lnTo>
                      <a:pt x="1298" y="624"/>
                    </a:lnTo>
                    <a:lnTo>
                      <a:pt x="1321" y="610"/>
                    </a:lnTo>
                    <a:lnTo>
                      <a:pt x="1344" y="596"/>
                    </a:lnTo>
                    <a:lnTo>
                      <a:pt x="1365" y="582"/>
                    </a:lnTo>
                    <a:lnTo>
                      <a:pt x="1385" y="566"/>
                    </a:lnTo>
                    <a:lnTo>
                      <a:pt x="1401" y="551"/>
                    </a:lnTo>
                    <a:lnTo>
                      <a:pt x="1418" y="535"/>
                    </a:lnTo>
                    <a:lnTo>
                      <a:pt x="1434" y="518"/>
                    </a:lnTo>
                    <a:lnTo>
                      <a:pt x="1447" y="501"/>
                    </a:lnTo>
                    <a:lnTo>
                      <a:pt x="1458" y="485"/>
                    </a:lnTo>
                    <a:lnTo>
                      <a:pt x="1469" y="466"/>
                    </a:lnTo>
                    <a:lnTo>
                      <a:pt x="1476" y="448"/>
                    </a:lnTo>
                    <a:lnTo>
                      <a:pt x="1483" y="430"/>
                    </a:lnTo>
                    <a:lnTo>
                      <a:pt x="1488" y="411"/>
                    </a:lnTo>
                    <a:lnTo>
                      <a:pt x="1491" y="393"/>
                    </a:lnTo>
                    <a:lnTo>
                      <a:pt x="1492" y="373"/>
                    </a:lnTo>
                    <a:lnTo>
                      <a:pt x="1491" y="354"/>
                    </a:lnTo>
                    <a:lnTo>
                      <a:pt x="1488" y="336"/>
                    </a:lnTo>
                    <a:lnTo>
                      <a:pt x="1483" y="316"/>
                    </a:lnTo>
                    <a:lnTo>
                      <a:pt x="1476" y="298"/>
                    </a:lnTo>
                    <a:lnTo>
                      <a:pt x="1469" y="280"/>
                    </a:lnTo>
                    <a:lnTo>
                      <a:pt x="1458" y="262"/>
                    </a:lnTo>
                    <a:lnTo>
                      <a:pt x="1447" y="245"/>
                    </a:lnTo>
                    <a:lnTo>
                      <a:pt x="1434" y="228"/>
                    </a:lnTo>
                    <a:lnTo>
                      <a:pt x="1418" y="211"/>
                    </a:lnTo>
                    <a:lnTo>
                      <a:pt x="1401" y="196"/>
                    </a:lnTo>
                    <a:lnTo>
                      <a:pt x="1385" y="180"/>
                    </a:lnTo>
                    <a:lnTo>
                      <a:pt x="1365" y="165"/>
                    </a:lnTo>
                    <a:lnTo>
                      <a:pt x="1344" y="150"/>
                    </a:lnTo>
                    <a:lnTo>
                      <a:pt x="1321" y="136"/>
                    </a:lnTo>
                    <a:lnTo>
                      <a:pt x="1298" y="122"/>
                    </a:lnTo>
                    <a:lnTo>
                      <a:pt x="1273" y="109"/>
                    </a:lnTo>
                    <a:lnTo>
                      <a:pt x="1247" y="97"/>
                    </a:lnTo>
                    <a:lnTo>
                      <a:pt x="1220" y="86"/>
                    </a:lnTo>
                    <a:lnTo>
                      <a:pt x="1193" y="74"/>
                    </a:lnTo>
                    <a:lnTo>
                      <a:pt x="1163" y="63"/>
                    </a:lnTo>
                    <a:lnTo>
                      <a:pt x="1133" y="54"/>
                    </a:lnTo>
                    <a:lnTo>
                      <a:pt x="1102" y="45"/>
                    </a:lnTo>
                    <a:lnTo>
                      <a:pt x="1070" y="36"/>
                    </a:lnTo>
                    <a:lnTo>
                      <a:pt x="1036" y="30"/>
                    </a:lnTo>
                    <a:lnTo>
                      <a:pt x="1002" y="22"/>
                    </a:lnTo>
                    <a:lnTo>
                      <a:pt x="967" y="17"/>
                    </a:lnTo>
                    <a:lnTo>
                      <a:pt x="933" y="12"/>
                    </a:lnTo>
                    <a:lnTo>
                      <a:pt x="896" y="8"/>
                    </a:lnTo>
                    <a:lnTo>
                      <a:pt x="860" y="4"/>
                    </a:lnTo>
                    <a:lnTo>
                      <a:pt x="822" y="1"/>
                    </a:lnTo>
                    <a:lnTo>
                      <a:pt x="785" y="0"/>
                    </a:lnTo>
                    <a:lnTo>
                      <a:pt x="746" y="0"/>
                    </a:lnTo>
                    <a:close/>
                    <a:moveTo>
                      <a:pt x="746" y="723"/>
                    </a:moveTo>
                    <a:lnTo>
                      <a:pt x="746" y="723"/>
                    </a:lnTo>
                    <a:lnTo>
                      <a:pt x="710" y="723"/>
                    </a:lnTo>
                    <a:lnTo>
                      <a:pt x="675" y="722"/>
                    </a:lnTo>
                    <a:lnTo>
                      <a:pt x="640" y="719"/>
                    </a:lnTo>
                    <a:lnTo>
                      <a:pt x="605" y="716"/>
                    </a:lnTo>
                    <a:lnTo>
                      <a:pt x="571" y="713"/>
                    </a:lnTo>
                    <a:lnTo>
                      <a:pt x="537" y="707"/>
                    </a:lnTo>
                    <a:lnTo>
                      <a:pt x="505" y="702"/>
                    </a:lnTo>
                    <a:lnTo>
                      <a:pt x="474" y="696"/>
                    </a:lnTo>
                    <a:lnTo>
                      <a:pt x="443" y="689"/>
                    </a:lnTo>
                    <a:lnTo>
                      <a:pt x="413" y="681"/>
                    </a:lnTo>
                    <a:lnTo>
                      <a:pt x="383" y="672"/>
                    </a:lnTo>
                    <a:lnTo>
                      <a:pt x="355" y="663"/>
                    </a:lnTo>
                    <a:lnTo>
                      <a:pt x="328" y="654"/>
                    </a:lnTo>
                    <a:lnTo>
                      <a:pt x="302" y="644"/>
                    </a:lnTo>
                    <a:lnTo>
                      <a:pt x="276" y="632"/>
                    </a:lnTo>
                    <a:lnTo>
                      <a:pt x="251" y="621"/>
                    </a:lnTo>
                    <a:lnTo>
                      <a:pt x="228" y="609"/>
                    </a:lnTo>
                    <a:lnTo>
                      <a:pt x="206" y="596"/>
                    </a:lnTo>
                    <a:lnTo>
                      <a:pt x="185" y="583"/>
                    </a:lnTo>
                    <a:lnTo>
                      <a:pt x="166" y="569"/>
                    </a:lnTo>
                    <a:lnTo>
                      <a:pt x="148" y="554"/>
                    </a:lnTo>
                    <a:lnTo>
                      <a:pt x="131" y="540"/>
                    </a:lnTo>
                    <a:lnTo>
                      <a:pt x="115" y="525"/>
                    </a:lnTo>
                    <a:lnTo>
                      <a:pt x="101" y="509"/>
                    </a:lnTo>
                    <a:lnTo>
                      <a:pt x="89" y="494"/>
                    </a:lnTo>
                    <a:lnTo>
                      <a:pt x="78" y="477"/>
                    </a:lnTo>
                    <a:lnTo>
                      <a:pt x="69" y="461"/>
                    </a:lnTo>
                    <a:lnTo>
                      <a:pt x="61" y="444"/>
                    </a:lnTo>
                    <a:lnTo>
                      <a:pt x="54" y="426"/>
                    </a:lnTo>
                    <a:lnTo>
                      <a:pt x="51" y="409"/>
                    </a:lnTo>
                    <a:lnTo>
                      <a:pt x="48" y="391"/>
                    </a:lnTo>
                    <a:lnTo>
                      <a:pt x="47" y="373"/>
                    </a:lnTo>
                    <a:lnTo>
                      <a:pt x="48" y="355"/>
                    </a:lnTo>
                    <a:lnTo>
                      <a:pt x="51" y="337"/>
                    </a:lnTo>
                    <a:lnTo>
                      <a:pt x="54" y="320"/>
                    </a:lnTo>
                    <a:lnTo>
                      <a:pt x="61" y="302"/>
                    </a:lnTo>
                    <a:lnTo>
                      <a:pt x="69" y="285"/>
                    </a:lnTo>
                    <a:lnTo>
                      <a:pt x="78" y="269"/>
                    </a:lnTo>
                    <a:lnTo>
                      <a:pt x="89" y="253"/>
                    </a:lnTo>
                    <a:lnTo>
                      <a:pt x="101" y="237"/>
                    </a:lnTo>
                    <a:lnTo>
                      <a:pt x="115" y="222"/>
                    </a:lnTo>
                    <a:lnTo>
                      <a:pt x="131" y="206"/>
                    </a:lnTo>
                    <a:lnTo>
                      <a:pt x="148" y="192"/>
                    </a:lnTo>
                    <a:lnTo>
                      <a:pt x="166" y="177"/>
                    </a:lnTo>
                    <a:lnTo>
                      <a:pt x="185" y="163"/>
                    </a:lnTo>
                    <a:lnTo>
                      <a:pt x="206" y="150"/>
                    </a:lnTo>
                    <a:lnTo>
                      <a:pt x="228" y="137"/>
                    </a:lnTo>
                    <a:lnTo>
                      <a:pt x="251" y="126"/>
                    </a:lnTo>
                    <a:lnTo>
                      <a:pt x="276" y="114"/>
                    </a:lnTo>
                    <a:lnTo>
                      <a:pt x="302" y="102"/>
                    </a:lnTo>
                    <a:lnTo>
                      <a:pt x="328" y="92"/>
                    </a:lnTo>
                    <a:lnTo>
                      <a:pt x="355" y="83"/>
                    </a:lnTo>
                    <a:lnTo>
                      <a:pt x="383" y="74"/>
                    </a:lnTo>
                    <a:lnTo>
                      <a:pt x="413" y="65"/>
                    </a:lnTo>
                    <a:lnTo>
                      <a:pt x="443" y="57"/>
                    </a:lnTo>
                    <a:lnTo>
                      <a:pt x="474" y="51"/>
                    </a:lnTo>
                    <a:lnTo>
                      <a:pt x="505" y="44"/>
                    </a:lnTo>
                    <a:lnTo>
                      <a:pt x="537" y="39"/>
                    </a:lnTo>
                    <a:lnTo>
                      <a:pt x="571" y="34"/>
                    </a:lnTo>
                    <a:lnTo>
                      <a:pt x="605" y="30"/>
                    </a:lnTo>
                    <a:lnTo>
                      <a:pt x="640" y="27"/>
                    </a:lnTo>
                    <a:lnTo>
                      <a:pt x="675" y="25"/>
                    </a:lnTo>
                    <a:lnTo>
                      <a:pt x="710" y="23"/>
                    </a:lnTo>
                    <a:lnTo>
                      <a:pt x="746" y="23"/>
                    </a:lnTo>
                    <a:lnTo>
                      <a:pt x="782" y="23"/>
                    </a:lnTo>
                    <a:lnTo>
                      <a:pt x="817" y="25"/>
                    </a:lnTo>
                    <a:lnTo>
                      <a:pt x="852" y="27"/>
                    </a:lnTo>
                    <a:lnTo>
                      <a:pt x="887" y="30"/>
                    </a:lnTo>
                    <a:lnTo>
                      <a:pt x="921" y="34"/>
                    </a:lnTo>
                    <a:lnTo>
                      <a:pt x="955" y="39"/>
                    </a:lnTo>
                    <a:lnTo>
                      <a:pt x="987" y="44"/>
                    </a:lnTo>
                    <a:lnTo>
                      <a:pt x="1018" y="51"/>
                    </a:lnTo>
                    <a:lnTo>
                      <a:pt x="1049" y="57"/>
                    </a:lnTo>
                    <a:lnTo>
                      <a:pt x="1079" y="65"/>
                    </a:lnTo>
                    <a:lnTo>
                      <a:pt x="1109" y="74"/>
                    </a:lnTo>
                    <a:lnTo>
                      <a:pt x="1137" y="83"/>
                    </a:lnTo>
                    <a:lnTo>
                      <a:pt x="1164" y="92"/>
                    </a:lnTo>
                    <a:lnTo>
                      <a:pt x="1190" y="102"/>
                    </a:lnTo>
                    <a:lnTo>
                      <a:pt x="1216" y="114"/>
                    </a:lnTo>
                    <a:lnTo>
                      <a:pt x="1241" y="126"/>
                    </a:lnTo>
                    <a:lnTo>
                      <a:pt x="1264" y="137"/>
                    </a:lnTo>
                    <a:lnTo>
                      <a:pt x="1286" y="150"/>
                    </a:lnTo>
                    <a:lnTo>
                      <a:pt x="1307" y="163"/>
                    </a:lnTo>
                    <a:lnTo>
                      <a:pt x="1326" y="177"/>
                    </a:lnTo>
                    <a:lnTo>
                      <a:pt x="1344" y="192"/>
                    </a:lnTo>
                    <a:lnTo>
                      <a:pt x="1361" y="206"/>
                    </a:lnTo>
                    <a:lnTo>
                      <a:pt x="1377" y="222"/>
                    </a:lnTo>
                    <a:lnTo>
                      <a:pt x="1391" y="237"/>
                    </a:lnTo>
                    <a:lnTo>
                      <a:pt x="1403" y="253"/>
                    </a:lnTo>
                    <a:lnTo>
                      <a:pt x="1414" y="269"/>
                    </a:lnTo>
                    <a:lnTo>
                      <a:pt x="1423" y="285"/>
                    </a:lnTo>
                    <a:lnTo>
                      <a:pt x="1431" y="302"/>
                    </a:lnTo>
                    <a:lnTo>
                      <a:pt x="1438" y="320"/>
                    </a:lnTo>
                    <a:lnTo>
                      <a:pt x="1441" y="337"/>
                    </a:lnTo>
                    <a:lnTo>
                      <a:pt x="1444" y="355"/>
                    </a:lnTo>
                    <a:lnTo>
                      <a:pt x="1445" y="373"/>
                    </a:lnTo>
                    <a:lnTo>
                      <a:pt x="1444" y="391"/>
                    </a:lnTo>
                    <a:lnTo>
                      <a:pt x="1441" y="409"/>
                    </a:lnTo>
                    <a:lnTo>
                      <a:pt x="1438" y="426"/>
                    </a:lnTo>
                    <a:lnTo>
                      <a:pt x="1431" y="444"/>
                    </a:lnTo>
                    <a:lnTo>
                      <a:pt x="1423" y="461"/>
                    </a:lnTo>
                    <a:lnTo>
                      <a:pt x="1414" y="477"/>
                    </a:lnTo>
                    <a:lnTo>
                      <a:pt x="1403" y="494"/>
                    </a:lnTo>
                    <a:lnTo>
                      <a:pt x="1391" y="509"/>
                    </a:lnTo>
                    <a:lnTo>
                      <a:pt x="1377" y="525"/>
                    </a:lnTo>
                    <a:lnTo>
                      <a:pt x="1361" y="540"/>
                    </a:lnTo>
                    <a:lnTo>
                      <a:pt x="1344" y="554"/>
                    </a:lnTo>
                    <a:lnTo>
                      <a:pt x="1326" y="569"/>
                    </a:lnTo>
                    <a:lnTo>
                      <a:pt x="1307" y="583"/>
                    </a:lnTo>
                    <a:lnTo>
                      <a:pt x="1286" y="596"/>
                    </a:lnTo>
                    <a:lnTo>
                      <a:pt x="1264" y="609"/>
                    </a:lnTo>
                    <a:lnTo>
                      <a:pt x="1241" y="621"/>
                    </a:lnTo>
                    <a:lnTo>
                      <a:pt x="1216" y="632"/>
                    </a:lnTo>
                    <a:lnTo>
                      <a:pt x="1190" y="644"/>
                    </a:lnTo>
                    <a:lnTo>
                      <a:pt x="1164" y="654"/>
                    </a:lnTo>
                    <a:lnTo>
                      <a:pt x="1137" y="663"/>
                    </a:lnTo>
                    <a:lnTo>
                      <a:pt x="1109" y="672"/>
                    </a:lnTo>
                    <a:lnTo>
                      <a:pt x="1079" y="681"/>
                    </a:lnTo>
                    <a:lnTo>
                      <a:pt x="1049" y="689"/>
                    </a:lnTo>
                    <a:lnTo>
                      <a:pt x="1018" y="696"/>
                    </a:lnTo>
                    <a:lnTo>
                      <a:pt x="987" y="702"/>
                    </a:lnTo>
                    <a:lnTo>
                      <a:pt x="955" y="707"/>
                    </a:lnTo>
                    <a:lnTo>
                      <a:pt x="921" y="713"/>
                    </a:lnTo>
                    <a:lnTo>
                      <a:pt x="887" y="716"/>
                    </a:lnTo>
                    <a:lnTo>
                      <a:pt x="852" y="719"/>
                    </a:lnTo>
                    <a:lnTo>
                      <a:pt x="817" y="722"/>
                    </a:lnTo>
                    <a:lnTo>
                      <a:pt x="782" y="723"/>
                    </a:lnTo>
                    <a:lnTo>
                      <a:pt x="746" y="723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  <p:sp>
            <p:nvSpPr>
              <p:cNvPr id="213" name="Freeform 102"/>
              <p:cNvSpPr>
                <a:spLocks noChangeArrowheads="1"/>
              </p:cNvSpPr>
              <p:nvPr/>
            </p:nvSpPr>
            <p:spPr bwMode="auto">
              <a:xfrm>
                <a:off x="8" y="4"/>
                <a:ext cx="231" cy="116"/>
              </a:xfrm>
              <a:custGeom>
                <a:avLst/>
                <a:gdLst>
                  <a:gd name="T0" fmla="*/ 38 w 1398"/>
                  <a:gd name="T1" fmla="*/ 10 h 700"/>
                  <a:gd name="T2" fmla="*/ 38 w 1398"/>
                  <a:gd name="T3" fmla="*/ 12 h 700"/>
                  <a:gd name="T4" fmla="*/ 37 w 1398"/>
                  <a:gd name="T5" fmla="*/ 13 h 700"/>
                  <a:gd name="T6" fmla="*/ 36 w 1398"/>
                  <a:gd name="T7" fmla="*/ 14 h 700"/>
                  <a:gd name="T8" fmla="*/ 34 w 1398"/>
                  <a:gd name="T9" fmla="*/ 15 h 700"/>
                  <a:gd name="T10" fmla="*/ 33 w 1398"/>
                  <a:gd name="T11" fmla="*/ 16 h 700"/>
                  <a:gd name="T12" fmla="*/ 31 w 1398"/>
                  <a:gd name="T13" fmla="*/ 17 h 700"/>
                  <a:gd name="T14" fmla="*/ 28 w 1398"/>
                  <a:gd name="T15" fmla="*/ 18 h 700"/>
                  <a:gd name="T16" fmla="*/ 26 w 1398"/>
                  <a:gd name="T17" fmla="*/ 19 h 700"/>
                  <a:gd name="T18" fmla="*/ 23 w 1398"/>
                  <a:gd name="T19" fmla="*/ 19 h 700"/>
                  <a:gd name="T20" fmla="*/ 20 w 1398"/>
                  <a:gd name="T21" fmla="*/ 19 h 700"/>
                  <a:gd name="T22" fmla="*/ 18 w 1398"/>
                  <a:gd name="T23" fmla="*/ 19 h 700"/>
                  <a:gd name="T24" fmla="*/ 15 w 1398"/>
                  <a:gd name="T25" fmla="*/ 19 h 700"/>
                  <a:gd name="T26" fmla="*/ 13 w 1398"/>
                  <a:gd name="T27" fmla="*/ 19 h 700"/>
                  <a:gd name="T28" fmla="*/ 10 w 1398"/>
                  <a:gd name="T29" fmla="*/ 18 h 700"/>
                  <a:gd name="T30" fmla="*/ 8 w 1398"/>
                  <a:gd name="T31" fmla="*/ 17 h 700"/>
                  <a:gd name="T32" fmla="*/ 6 w 1398"/>
                  <a:gd name="T33" fmla="*/ 16 h 700"/>
                  <a:gd name="T34" fmla="*/ 4 w 1398"/>
                  <a:gd name="T35" fmla="*/ 15 h 700"/>
                  <a:gd name="T36" fmla="*/ 2 w 1398"/>
                  <a:gd name="T37" fmla="*/ 14 h 700"/>
                  <a:gd name="T38" fmla="*/ 1 w 1398"/>
                  <a:gd name="T39" fmla="*/ 13 h 700"/>
                  <a:gd name="T40" fmla="*/ 0 w 1398"/>
                  <a:gd name="T41" fmla="*/ 12 h 700"/>
                  <a:gd name="T42" fmla="*/ 0 w 1398"/>
                  <a:gd name="T43" fmla="*/ 10 h 700"/>
                  <a:gd name="T44" fmla="*/ 0 w 1398"/>
                  <a:gd name="T45" fmla="*/ 9 h 700"/>
                  <a:gd name="T46" fmla="*/ 0 w 1398"/>
                  <a:gd name="T47" fmla="*/ 8 h 700"/>
                  <a:gd name="T48" fmla="*/ 1 w 1398"/>
                  <a:gd name="T49" fmla="*/ 6 h 700"/>
                  <a:gd name="T50" fmla="*/ 2 w 1398"/>
                  <a:gd name="T51" fmla="*/ 5 h 700"/>
                  <a:gd name="T52" fmla="*/ 4 w 1398"/>
                  <a:gd name="T53" fmla="*/ 4 h 700"/>
                  <a:gd name="T54" fmla="*/ 6 w 1398"/>
                  <a:gd name="T55" fmla="*/ 3 h 700"/>
                  <a:gd name="T56" fmla="*/ 8 w 1398"/>
                  <a:gd name="T57" fmla="*/ 2 h 700"/>
                  <a:gd name="T58" fmla="*/ 10 w 1398"/>
                  <a:gd name="T59" fmla="*/ 1 h 700"/>
                  <a:gd name="T60" fmla="*/ 13 w 1398"/>
                  <a:gd name="T61" fmla="*/ 0 h 700"/>
                  <a:gd name="T62" fmla="*/ 15 w 1398"/>
                  <a:gd name="T63" fmla="*/ 0 h 700"/>
                  <a:gd name="T64" fmla="*/ 18 w 1398"/>
                  <a:gd name="T65" fmla="*/ 0 h 700"/>
                  <a:gd name="T66" fmla="*/ 20 w 1398"/>
                  <a:gd name="T67" fmla="*/ 0 h 700"/>
                  <a:gd name="T68" fmla="*/ 23 w 1398"/>
                  <a:gd name="T69" fmla="*/ 0 h 700"/>
                  <a:gd name="T70" fmla="*/ 26 w 1398"/>
                  <a:gd name="T71" fmla="*/ 0 h 700"/>
                  <a:gd name="T72" fmla="*/ 28 w 1398"/>
                  <a:gd name="T73" fmla="*/ 1 h 700"/>
                  <a:gd name="T74" fmla="*/ 31 w 1398"/>
                  <a:gd name="T75" fmla="*/ 2 h 700"/>
                  <a:gd name="T76" fmla="*/ 33 w 1398"/>
                  <a:gd name="T77" fmla="*/ 3 h 700"/>
                  <a:gd name="T78" fmla="*/ 34 w 1398"/>
                  <a:gd name="T79" fmla="*/ 4 h 700"/>
                  <a:gd name="T80" fmla="*/ 36 w 1398"/>
                  <a:gd name="T81" fmla="*/ 5 h 700"/>
                  <a:gd name="T82" fmla="*/ 37 w 1398"/>
                  <a:gd name="T83" fmla="*/ 6 h 700"/>
                  <a:gd name="T84" fmla="*/ 38 w 1398"/>
                  <a:gd name="T85" fmla="*/ 8 h 700"/>
                  <a:gd name="T86" fmla="*/ 38 w 1398"/>
                  <a:gd name="T87" fmla="*/ 9 h 7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398"/>
                  <a:gd name="T133" fmla="*/ 0 h 700"/>
                  <a:gd name="T134" fmla="*/ 1398 w 1398"/>
                  <a:gd name="T135" fmla="*/ 700 h 70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398" h="700">
                    <a:moveTo>
                      <a:pt x="1398" y="350"/>
                    </a:moveTo>
                    <a:lnTo>
                      <a:pt x="1398" y="350"/>
                    </a:lnTo>
                    <a:lnTo>
                      <a:pt x="1397" y="368"/>
                    </a:lnTo>
                    <a:lnTo>
                      <a:pt x="1394" y="386"/>
                    </a:lnTo>
                    <a:lnTo>
                      <a:pt x="1391" y="403"/>
                    </a:lnTo>
                    <a:lnTo>
                      <a:pt x="1384" y="421"/>
                    </a:lnTo>
                    <a:lnTo>
                      <a:pt x="1376" y="438"/>
                    </a:lnTo>
                    <a:lnTo>
                      <a:pt x="1367" y="454"/>
                    </a:lnTo>
                    <a:lnTo>
                      <a:pt x="1356" y="471"/>
                    </a:lnTo>
                    <a:lnTo>
                      <a:pt x="1344" y="486"/>
                    </a:lnTo>
                    <a:lnTo>
                      <a:pt x="1330" y="502"/>
                    </a:lnTo>
                    <a:lnTo>
                      <a:pt x="1314" y="517"/>
                    </a:lnTo>
                    <a:lnTo>
                      <a:pt x="1297" y="531"/>
                    </a:lnTo>
                    <a:lnTo>
                      <a:pt x="1279" y="546"/>
                    </a:lnTo>
                    <a:lnTo>
                      <a:pt x="1260" y="560"/>
                    </a:lnTo>
                    <a:lnTo>
                      <a:pt x="1239" y="573"/>
                    </a:lnTo>
                    <a:lnTo>
                      <a:pt x="1217" y="586"/>
                    </a:lnTo>
                    <a:lnTo>
                      <a:pt x="1194" y="598"/>
                    </a:lnTo>
                    <a:lnTo>
                      <a:pt x="1169" y="609"/>
                    </a:lnTo>
                    <a:lnTo>
                      <a:pt x="1143" y="621"/>
                    </a:lnTo>
                    <a:lnTo>
                      <a:pt x="1117" y="631"/>
                    </a:lnTo>
                    <a:lnTo>
                      <a:pt x="1090" y="640"/>
                    </a:lnTo>
                    <a:lnTo>
                      <a:pt x="1062" y="649"/>
                    </a:lnTo>
                    <a:lnTo>
                      <a:pt x="1032" y="658"/>
                    </a:lnTo>
                    <a:lnTo>
                      <a:pt x="1002" y="666"/>
                    </a:lnTo>
                    <a:lnTo>
                      <a:pt x="971" y="673"/>
                    </a:lnTo>
                    <a:lnTo>
                      <a:pt x="940" y="679"/>
                    </a:lnTo>
                    <a:lnTo>
                      <a:pt x="908" y="684"/>
                    </a:lnTo>
                    <a:lnTo>
                      <a:pt x="874" y="690"/>
                    </a:lnTo>
                    <a:lnTo>
                      <a:pt x="840" y="693"/>
                    </a:lnTo>
                    <a:lnTo>
                      <a:pt x="805" y="696"/>
                    </a:lnTo>
                    <a:lnTo>
                      <a:pt x="770" y="699"/>
                    </a:lnTo>
                    <a:lnTo>
                      <a:pt x="735" y="700"/>
                    </a:lnTo>
                    <a:lnTo>
                      <a:pt x="699" y="700"/>
                    </a:lnTo>
                    <a:lnTo>
                      <a:pt x="663" y="700"/>
                    </a:lnTo>
                    <a:lnTo>
                      <a:pt x="628" y="699"/>
                    </a:lnTo>
                    <a:lnTo>
                      <a:pt x="593" y="696"/>
                    </a:lnTo>
                    <a:lnTo>
                      <a:pt x="558" y="693"/>
                    </a:lnTo>
                    <a:lnTo>
                      <a:pt x="524" y="690"/>
                    </a:lnTo>
                    <a:lnTo>
                      <a:pt x="490" y="684"/>
                    </a:lnTo>
                    <a:lnTo>
                      <a:pt x="458" y="679"/>
                    </a:lnTo>
                    <a:lnTo>
                      <a:pt x="427" y="673"/>
                    </a:lnTo>
                    <a:lnTo>
                      <a:pt x="396" y="666"/>
                    </a:lnTo>
                    <a:lnTo>
                      <a:pt x="366" y="658"/>
                    </a:lnTo>
                    <a:lnTo>
                      <a:pt x="336" y="649"/>
                    </a:lnTo>
                    <a:lnTo>
                      <a:pt x="308" y="640"/>
                    </a:lnTo>
                    <a:lnTo>
                      <a:pt x="281" y="631"/>
                    </a:lnTo>
                    <a:lnTo>
                      <a:pt x="255" y="621"/>
                    </a:lnTo>
                    <a:lnTo>
                      <a:pt x="229" y="609"/>
                    </a:lnTo>
                    <a:lnTo>
                      <a:pt x="204" y="598"/>
                    </a:lnTo>
                    <a:lnTo>
                      <a:pt x="181" y="586"/>
                    </a:lnTo>
                    <a:lnTo>
                      <a:pt x="159" y="573"/>
                    </a:lnTo>
                    <a:lnTo>
                      <a:pt x="138" y="560"/>
                    </a:lnTo>
                    <a:lnTo>
                      <a:pt x="119" y="546"/>
                    </a:lnTo>
                    <a:lnTo>
                      <a:pt x="101" y="531"/>
                    </a:lnTo>
                    <a:lnTo>
                      <a:pt x="84" y="517"/>
                    </a:lnTo>
                    <a:lnTo>
                      <a:pt x="68" y="502"/>
                    </a:lnTo>
                    <a:lnTo>
                      <a:pt x="54" y="486"/>
                    </a:lnTo>
                    <a:lnTo>
                      <a:pt x="42" y="471"/>
                    </a:lnTo>
                    <a:lnTo>
                      <a:pt x="31" y="454"/>
                    </a:lnTo>
                    <a:lnTo>
                      <a:pt x="22" y="438"/>
                    </a:lnTo>
                    <a:lnTo>
                      <a:pt x="14" y="421"/>
                    </a:lnTo>
                    <a:lnTo>
                      <a:pt x="7" y="403"/>
                    </a:lnTo>
                    <a:lnTo>
                      <a:pt x="4" y="386"/>
                    </a:lnTo>
                    <a:lnTo>
                      <a:pt x="1" y="368"/>
                    </a:lnTo>
                    <a:lnTo>
                      <a:pt x="0" y="350"/>
                    </a:lnTo>
                    <a:lnTo>
                      <a:pt x="1" y="332"/>
                    </a:lnTo>
                    <a:lnTo>
                      <a:pt x="4" y="314"/>
                    </a:lnTo>
                    <a:lnTo>
                      <a:pt x="7" y="297"/>
                    </a:lnTo>
                    <a:lnTo>
                      <a:pt x="14" y="279"/>
                    </a:lnTo>
                    <a:lnTo>
                      <a:pt x="22" y="262"/>
                    </a:lnTo>
                    <a:lnTo>
                      <a:pt x="31" y="246"/>
                    </a:lnTo>
                    <a:lnTo>
                      <a:pt x="42" y="230"/>
                    </a:lnTo>
                    <a:lnTo>
                      <a:pt x="54" y="214"/>
                    </a:lnTo>
                    <a:lnTo>
                      <a:pt x="68" y="199"/>
                    </a:lnTo>
                    <a:lnTo>
                      <a:pt x="84" y="183"/>
                    </a:lnTo>
                    <a:lnTo>
                      <a:pt x="101" y="169"/>
                    </a:lnTo>
                    <a:lnTo>
                      <a:pt x="119" y="154"/>
                    </a:lnTo>
                    <a:lnTo>
                      <a:pt x="138" y="140"/>
                    </a:lnTo>
                    <a:lnTo>
                      <a:pt x="159" y="127"/>
                    </a:lnTo>
                    <a:lnTo>
                      <a:pt x="181" y="114"/>
                    </a:lnTo>
                    <a:lnTo>
                      <a:pt x="204" y="103"/>
                    </a:lnTo>
                    <a:lnTo>
                      <a:pt x="229" y="91"/>
                    </a:lnTo>
                    <a:lnTo>
                      <a:pt x="255" y="79"/>
                    </a:lnTo>
                    <a:lnTo>
                      <a:pt x="281" y="69"/>
                    </a:lnTo>
                    <a:lnTo>
                      <a:pt x="308" y="60"/>
                    </a:lnTo>
                    <a:lnTo>
                      <a:pt x="336" y="51"/>
                    </a:lnTo>
                    <a:lnTo>
                      <a:pt x="366" y="42"/>
                    </a:lnTo>
                    <a:lnTo>
                      <a:pt x="396" y="34"/>
                    </a:lnTo>
                    <a:lnTo>
                      <a:pt x="427" y="28"/>
                    </a:lnTo>
                    <a:lnTo>
                      <a:pt x="458" y="21"/>
                    </a:lnTo>
                    <a:lnTo>
                      <a:pt x="490" y="16"/>
                    </a:lnTo>
                    <a:lnTo>
                      <a:pt x="524" y="11"/>
                    </a:lnTo>
                    <a:lnTo>
                      <a:pt x="558" y="7"/>
                    </a:lnTo>
                    <a:lnTo>
                      <a:pt x="593" y="4"/>
                    </a:lnTo>
                    <a:lnTo>
                      <a:pt x="628" y="2"/>
                    </a:lnTo>
                    <a:lnTo>
                      <a:pt x="663" y="0"/>
                    </a:lnTo>
                    <a:lnTo>
                      <a:pt x="699" y="0"/>
                    </a:lnTo>
                    <a:lnTo>
                      <a:pt x="735" y="0"/>
                    </a:lnTo>
                    <a:lnTo>
                      <a:pt x="770" y="2"/>
                    </a:lnTo>
                    <a:lnTo>
                      <a:pt x="805" y="4"/>
                    </a:lnTo>
                    <a:lnTo>
                      <a:pt x="840" y="7"/>
                    </a:lnTo>
                    <a:lnTo>
                      <a:pt x="874" y="11"/>
                    </a:lnTo>
                    <a:lnTo>
                      <a:pt x="908" y="16"/>
                    </a:lnTo>
                    <a:lnTo>
                      <a:pt x="940" y="21"/>
                    </a:lnTo>
                    <a:lnTo>
                      <a:pt x="971" y="28"/>
                    </a:lnTo>
                    <a:lnTo>
                      <a:pt x="1002" y="34"/>
                    </a:lnTo>
                    <a:lnTo>
                      <a:pt x="1032" y="42"/>
                    </a:lnTo>
                    <a:lnTo>
                      <a:pt x="1062" y="51"/>
                    </a:lnTo>
                    <a:lnTo>
                      <a:pt x="1090" y="60"/>
                    </a:lnTo>
                    <a:lnTo>
                      <a:pt x="1117" y="69"/>
                    </a:lnTo>
                    <a:lnTo>
                      <a:pt x="1143" y="79"/>
                    </a:lnTo>
                    <a:lnTo>
                      <a:pt x="1169" y="91"/>
                    </a:lnTo>
                    <a:lnTo>
                      <a:pt x="1194" y="103"/>
                    </a:lnTo>
                    <a:lnTo>
                      <a:pt x="1217" y="114"/>
                    </a:lnTo>
                    <a:lnTo>
                      <a:pt x="1239" y="127"/>
                    </a:lnTo>
                    <a:lnTo>
                      <a:pt x="1260" y="140"/>
                    </a:lnTo>
                    <a:lnTo>
                      <a:pt x="1279" y="154"/>
                    </a:lnTo>
                    <a:lnTo>
                      <a:pt x="1297" y="169"/>
                    </a:lnTo>
                    <a:lnTo>
                      <a:pt x="1314" y="183"/>
                    </a:lnTo>
                    <a:lnTo>
                      <a:pt x="1330" y="199"/>
                    </a:lnTo>
                    <a:lnTo>
                      <a:pt x="1344" y="214"/>
                    </a:lnTo>
                    <a:lnTo>
                      <a:pt x="1356" y="230"/>
                    </a:lnTo>
                    <a:lnTo>
                      <a:pt x="1367" y="246"/>
                    </a:lnTo>
                    <a:lnTo>
                      <a:pt x="1376" y="262"/>
                    </a:lnTo>
                    <a:lnTo>
                      <a:pt x="1384" y="279"/>
                    </a:lnTo>
                    <a:lnTo>
                      <a:pt x="1391" y="297"/>
                    </a:lnTo>
                    <a:lnTo>
                      <a:pt x="1394" y="314"/>
                    </a:lnTo>
                    <a:lnTo>
                      <a:pt x="1397" y="332"/>
                    </a:lnTo>
                    <a:lnTo>
                      <a:pt x="1398" y="3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3F3F3F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2268"/>
              </a:p>
            </p:txBody>
          </p:sp>
        </p:grpSp>
      </p:grpSp>
      <p:sp>
        <p:nvSpPr>
          <p:cNvPr id="214" name="Text Box 81"/>
          <p:cNvSpPr>
            <a:spLocks noChangeArrowheads="1"/>
          </p:cNvSpPr>
          <p:nvPr/>
        </p:nvSpPr>
        <p:spPr bwMode="auto">
          <a:xfrm>
            <a:off x="1958434" y="4114274"/>
            <a:ext cx="1734047" cy="364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397" tIns="43199" rIns="86397" bIns="431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添加文本内容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5" name="Text Box 82"/>
          <p:cNvSpPr>
            <a:spLocks noChangeArrowheads="1"/>
          </p:cNvSpPr>
          <p:nvPr/>
        </p:nvSpPr>
        <p:spPr bwMode="auto">
          <a:xfrm>
            <a:off x="2835409" y="2387447"/>
            <a:ext cx="955913" cy="55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7" tIns="43199" rIns="86397" bIns="431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51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151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151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151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16" name="组合 215"/>
          <p:cNvGrpSpPr/>
          <p:nvPr/>
        </p:nvGrpSpPr>
        <p:grpSpPr>
          <a:xfrm>
            <a:off x="5737593" y="2496970"/>
            <a:ext cx="399092" cy="448604"/>
            <a:chOff x="5810678" y="1001615"/>
            <a:chExt cx="422361" cy="474760"/>
          </a:xfrm>
        </p:grpSpPr>
        <p:sp>
          <p:nvSpPr>
            <p:cNvPr id="217" name="Oval 87"/>
            <p:cNvSpPr>
              <a:spLocks noChangeArrowheads="1"/>
            </p:cNvSpPr>
            <p:nvPr/>
          </p:nvSpPr>
          <p:spPr bwMode="auto">
            <a:xfrm>
              <a:off x="5825802" y="1341437"/>
              <a:ext cx="392112" cy="134938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87000"/>
                  </a:srgbClr>
                </a:gs>
                <a:gs pos="30000">
                  <a:srgbClr val="000000">
                    <a:alpha val="6700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268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  <p:grpSp>
          <p:nvGrpSpPr>
            <p:cNvPr id="218" name="组合 217"/>
            <p:cNvGrpSpPr/>
            <p:nvPr/>
          </p:nvGrpSpPr>
          <p:grpSpPr>
            <a:xfrm>
              <a:off x="5810678" y="1001615"/>
              <a:ext cx="422361" cy="422361"/>
              <a:chOff x="5003908" y="1229805"/>
              <a:chExt cx="897741" cy="897741"/>
            </a:xfrm>
          </p:grpSpPr>
          <p:sp>
            <p:nvSpPr>
              <p:cNvPr id="219" name="Freeform 36"/>
              <p:cNvSpPr>
                <a:spLocks/>
              </p:cNvSpPr>
              <p:nvPr/>
            </p:nvSpPr>
            <p:spPr bwMode="auto">
              <a:xfrm>
                <a:off x="5003908" y="1229805"/>
                <a:ext cx="897741" cy="897741"/>
              </a:xfrm>
              <a:prstGeom prst="ellipse">
                <a:avLst/>
              </a:pr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0" name="Freeform 38"/>
              <p:cNvSpPr>
                <a:spLocks/>
              </p:cNvSpPr>
              <p:nvPr/>
            </p:nvSpPr>
            <p:spPr bwMode="auto">
              <a:xfrm>
                <a:off x="5069568" y="1255262"/>
                <a:ext cx="766422" cy="250808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1" name="Oval 39"/>
              <p:cNvSpPr>
                <a:spLocks noChangeArrowheads="1"/>
              </p:cNvSpPr>
              <p:nvPr/>
            </p:nvSpPr>
            <p:spPr bwMode="auto">
              <a:xfrm>
                <a:off x="5365810" y="1275260"/>
                <a:ext cx="180773" cy="163454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grpSp>
        <p:nvGrpSpPr>
          <p:cNvPr id="222" name="组合 221"/>
          <p:cNvGrpSpPr/>
          <p:nvPr/>
        </p:nvGrpSpPr>
        <p:grpSpPr>
          <a:xfrm>
            <a:off x="4181599" y="2345325"/>
            <a:ext cx="1020586" cy="1020586"/>
            <a:chOff x="3896974" y="1004807"/>
            <a:chExt cx="1231816" cy="1231816"/>
          </a:xfrm>
        </p:grpSpPr>
        <p:sp>
          <p:nvSpPr>
            <p:cNvPr id="223" name="椭圆 222"/>
            <p:cNvSpPr/>
            <p:nvPr/>
          </p:nvSpPr>
          <p:spPr>
            <a:xfrm>
              <a:off x="3896974" y="1004807"/>
              <a:ext cx="1231816" cy="1231816"/>
            </a:xfrm>
            <a:prstGeom prst="ellipse">
              <a:avLst/>
            </a:prstGeom>
            <a:gradFill flip="none" rotWithShape="1">
              <a:gsLst>
                <a:gs pos="0">
                  <a:srgbClr val="F14124">
                    <a:shade val="30000"/>
                    <a:satMod val="115000"/>
                  </a:srgbClr>
                </a:gs>
                <a:gs pos="50000">
                  <a:srgbClr val="F14124">
                    <a:shade val="67500"/>
                    <a:satMod val="115000"/>
                  </a:srgbClr>
                </a:gs>
                <a:gs pos="100000">
                  <a:srgbClr val="F14124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2268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224" name="组合 223"/>
            <p:cNvGrpSpPr/>
            <p:nvPr/>
          </p:nvGrpSpPr>
          <p:grpSpPr>
            <a:xfrm>
              <a:off x="3975695" y="1021609"/>
              <a:ext cx="1074373" cy="351584"/>
              <a:chOff x="4042072" y="2366383"/>
              <a:chExt cx="635886" cy="208091"/>
            </a:xfrm>
          </p:grpSpPr>
          <p:sp>
            <p:nvSpPr>
              <p:cNvPr id="225" name="Freeform 43"/>
              <p:cNvSpPr>
                <a:spLocks/>
              </p:cNvSpPr>
              <p:nvPr/>
            </p:nvSpPr>
            <p:spPr bwMode="auto">
              <a:xfrm>
                <a:off x="4042072" y="2366383"/>
                <a:ext cx="635886" cy="208091"/>
              </a:xfrm>
              <a:custGeom>
                <a:avLst/>
                <a:gdLst>
                  <a:gd name="T0" fmla="*/ 0 w 4756"/>
                  <a:gd name="T1" fmla="*/ 1576 h 1576"/>
                  <a:gd name="T2" fmla="*/ 50 w 4756"/>
                  <a:gd name="T3" fmla="*/ 1462 h 1576"/>
                  <a:gd name="T4" fmla="*/ 108 w 4756"/>
                  <a:gd name="T5" fmla="*/ 1350 h 1576"/>
                  <a:gd name="T6" fmla="*/ 170 w 4756"/>
                  <a:gd name="T7" fmla="*/ 1242 h 1576"/>
                  <a:gd name="T8" fmla="*/ 238 w 4756"/>
                  <a:gd name="T9" fmla="*/ 1138 h 1576"/>
                  <a:gd name="T10" fmla="*/ 310 w 4756"/>
                  <a:gd name="T11" fmla="*/ 1036 h 1576"/>
                  <a:gd name="T12" fmla="*/ 386 w 4756"/>
                  <a:gd name="T13" fmla="*/ 940 h 1576"/>
                  <a:gd name="T14" fmla="*/ 468 w 4756"/>
                  <a:gd name="T15" fmla="*/ 846 h 1576"/>
                  <a:gd name="T16" fmla="*/ 552 w 4756"/>
                  <a:gd name="T17" fmla="*/ 756 h 1576"/>
                  <a:gd name="T18" fmla="*/ 596 w 4756"/>
                  <a:gd name="T19" fmla="*/ 712 h 1576"/>
                  <a:gd name="T20" fmla="*/ 688 w 4756"/>
                  <a:gd name="T21" fmla="*/ 630 h 1576"/>
                  <a:gd name="T22" fmla="*/ 784 w 4756"/>
                  <a:gd name="T23" fmla="*/ 550 h 1576"/>
                  <a:gd name="T24" fmla="*/ 884 w 4756"/>
                  <a:gd name="T25" fmla="*/ 476 h 1576"/>
                  <a:gd name="T26" fmla="*/ 986 w 4756"/>
                  <a:gd name="T27" fmla="*/ 406 h 1576"/>
                  <a:gd name="T28" fmla="*/ 1092 w 4756"/>
                  <a:gd name="T29" fmla="*/ 342 h 1576"/>
                  <a:gd name="T30" fmla="*/ 1202 w 4756"/>
                  <a:gd name="T31" fmla="*/ 282 h 1576"/>
                  <a:gd name="T32" fmla="*/ 1316 w 4756"/>
                  <a:gd name="T33" fmla="*/ 228 h 1576"/>
                  <a:gd name="T34" fmla="*/ 1374 w 4756"/>
                  <a:gd name="T35" fmla="*/ 202 h 1576"/>
                  <a:gd name="T36" fmla="*/ 1490 w 4756"/>
                  <a:gd name="T37" fmla="*/ 156 h 1576"/>
                  <a:gd name="T38" fmla="*/ 1610 w 4756"/>
                  <a:gd name="T39" fmla="*/ 116 h 1576"/>
                  <a:gd name="T40" fmla="*/ 1732 w 4756"/>
                  <a:gd name="T41" fmla="*/ 80 h 1576"/>
                  <a:gd name="T42" fmla="*/ 1858 w 4756"/>
                  <a:gd name="T43" fmla="*/ 52 h 1576"/>
                  <a:gd name="T44" fmla="*/ 1984 w 4756"/>
                  <a:gd name="T45" fmla="*/ 30 h 1576"/>
                  <a:gd name="T46" fmla="*/ 2114 w 4756"/>
                  <a:gd name="T47" fmla="*/ 12 h 1576"/>
                  <a:gd name="T48" fmla="*/ 2246 w 4756"/>
                  <a:gd name="T49" fmla="*/ 2 h 1576"/>
                  <a:gd name="T50" fmla="*/ 2378 w 4756"/>
                  <a:gd name="T51" fmla="*/ 0 h 1576"/>
                  <a:gd name="T52" fmla="*/ 2444 w 4756"/>
                  <a:gd name="T53" fmla="*/ 0 h 1576"/>
                  <a:gd name="T54" fmla="*/ 2576 w 4756"/>
                  <a:gd name="T55" fmla="*/ 8 h 1576"/>
                  <a:gd name="T56" fmla="*/ 2706 w 4756"/>
                  <a:gd name="T57" fmla="*/ 20 h 1576"/>
                  <a:gd name="T58" fmla="*/ 2834 w 4756"/>
                  <a:gd name="T59" fmla="*/ 40 h 1576"/>
                  <a:gd name="T60" fmla="*/ 2962 w 4756"/>
                  <a:gd name="T61" fmla="*/ 66 h 1576"/>
                  <a:gd name="T62" fmla="*/ 3084 w 4756"/>
                  <a:gd name="T63" fmla="*/ 98 h 1576"/>
                  <a:gd name="T64" fmla="*/ 3206 w 4756"/>
                  <a:gd name="T65" fmla="*/ 136 h 1576"/>
                  <a:gd name="T66" fmla="*/ 3324 w 4756"/>
                  <a:gd name="T67" fmla="*/ 178 h 1576"/>
                  <a:gd name="T68" fmla="*/ 3382 w 4756"/>
                  <a:gd name="T69" fmla="*/ 202 h 1576"/>
                  <a:gd name="T70" fmla="*/ 3498 w 4756"/>
                  <a:gd name="T71" fmla="*/ 254 h 1576"/>
                  <a:gd name="T72" fmla="*/ 3608 w 4756"/>
                  <a:gd name="T73" fmla="*/ 312 h 1576"/>
                  <a:gd name="T74" fmla="*/ 3716 w 4756"/>
                  <a:gd name="T75" fmla="*/ 374 h 1576"/>
                  <a:gd name="T76" fmla="*/ 3822 w 4756"/>
                  <a:gd name="T77" fmla="*/ 440 h 1576"/>
                  <a:gd name="T78" fmla="*/ 3922 w 4756"/>
                  <a:gd name="T79" fmla="*/ 512 h 1576"/>
                  <a:gd name="T80" fmla="*/ 4020 w 4756"/>
                  <a:gd name="T81" fmla="*/ 590 h 1576"/>
                  <a:gd name="T82" fmla="*/ 4114 w 4756"/>
                  <a:gd name="T83" fmla="*/ 670 h 1576"/>
                  <a:gd name="T84" fmla="*/ 4204 w 4756"/>
                  <a:gd name="T85" fmla="*/ 756 h 1576"/>
                  <a:gd name="T86" fmla="*/ 4246 w 4756"/>
                  <a:gd name="T87" fmla="*/ 800 h 1576"/>
                  <a:gd name="T88" fmla="*/ 4330 w 4756"/>
                  <a:gd name="T89" fmla="*/ 892 h 1576"/>
                  <a:gd name="T90" fmla="*/ 4410 w 4756"/>
                  <a:gd name="T91" fmla="*/ 988 h 1576"/>
                  <a:gd name="T92" fmla="*/ 4484 w 4756"/>
                  <a:gd name="T93" fmla="*/ 1086 h 1576"/>
                  <a:gd name="T94" fmla="*/ 4552 w 4756"/>
                  <a:gd name="T95" fmla="*/ 1190 h 1576"/>
                  <a:gd name="T96" fmla="*/ 4618 w 4756"/>
                  <a:gd name="T97" fmla="*/ 1296 h 1576"/>
                  <a:gd name="T98" fmla="*/ 4678 w 4756"/>
                  <a:gd name="T99" fmla="*/ 1406 h 1576"/>
                  <a:gd name="T100" fmla="*/ 4732 w 4756"/>
                  <a:gd name="T101" fmla="*/ 1518 h 1576"/>
                  <a:gd name="T102" fmla="*/ 0 w 4756"/>
                  <a:gd name="T103" fmla="*/ 1576 h 1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756" h="1576">
                    <a:moveTo>
                      <a:pt x="0" y="1576"/>
                    </a:moveTo>
                    <a:lnTo>
                      <a:pt x="0" y="1576"/>
                    </a:lnTo>
                    <a:lnTo>
                      <a:pt x="24" y="1518"/>
                    </a:lnTo>
                    <a:lnTo>
                      <a:pt x="50" y="1462"/>
                    </a:lnTo>
                    <a:lnTo>
                      <a:pt x="78" y="1406"/>
                    </a:lnTo>
                    <a:lnTo>
                      <a:pt x="108" y="1350"/>
                    </a:lnTo>
                    <a:lnTo>
                      <a:pt x="138" y="1296"/>
                    </a:lnTo>
                    <a:lnTo>
                      <a:pt x="170" y="1242"/>
                    </a:lnTo>
                    <a:lnTo>
                      <a:pt x="204" y="1190"/>
                    </a:lnTo>
                    <a:lnTo>
                      <a:pt x="238" y="1138"/>
                    </a:lnTo>
                    <a:lnTo>
                      <a:pt x="272" y="1086"/>
                    </a:lnTo>
                    <a:lnTo>
                      <a:pt x="310" y="1036"/>
                    </a:lnTo>
                    <a:lnTo>
                      <a:pt x="348" y="988"/>
                    </a:lnTo>
                    <a:lnTo>
                      <a:pt x="386" y="940"/>
                    </a:lnTo>
                    <a:lnTo>
                      <a:pt x="426" y="892"/>
                    </a:lnTo>
                    <a:lnTo>
                      <a:pt x="468" y="846"/>
                    </a:lnTo>
                    <a:lnTo>
                      <a:pt x="510" y="800"/>
                    </a:lnTo>
                    <a:lnTo>
                      <a:pt x="552" y="756"/>
                    </a:lnTo>
                    <a:lnTo>
                      <a:pt x="552" y="756"/>
                    </a:lnTo>
                    <a:lnTo>
                      <a:pt x="596" y="712"/>
                    </a:lnTo>
                    <a:lnTo>
                      <a:pt x="642" y="670"/>
                    </a:lnTo>
                    <a:lnTo>
                      <a:pt x="688" y="630"/>
                    </a:lnTo>
                    <a:lnTo>
                      <a:pt x="736" y="590"/>
                    </a:lnTo>
                    <a:lnTo>
                      <a:pt x="784" y="550"/>
                    </a:lnTo>
                    <a:lnTo>
                      <a:pt x="834" y="512"/>
                    </a:lnTo>
                    <a:lnTo>
                      <a:pt x="884" y="476"/>
                    </a:lnTo>
                    <a:lnTo>
                      <a:pt x="934" y="440"/>
                    </a:lnTo>
                    <a:lnTo>
                      <a:pt x="986" y="406"/>
                    </a:lnTo>
                    <a:lnTo>
                      <a:pt x="1040" y="374"/>
                    </a:lnTo>
                    <a:lnTo>
                      <a:pt x="1092" y="342"/>
                    </a:lnTo>
                    <a:lnTo>
                      <a:pt x="1148" y="312"/>
                    </a:lnTo>
                    <a:lnTo>
                      <a:pt x="1202" y="282"/>
                    </a:lnTo>
                    <a:lnTo>
                      <a:pt x="1258" y="254"/>
                    </a:lnTo>
                    <a:lnTo>
                      <a:pt x="1316" y="228"/>
                    </a:lnTo>
                    <a:lnTo>
                      <a:pt x="1374" y="202"/>
                    </a:lnTo>
                    <a:lnTo>
                      <a:pt x="1374" y="202"/>
                    </a:lnTo>
                    <a:lnTo>
                      <a:pt x="1432" y="178"/>
                    </a:lnTo>
                    <a:lnTo>
                      <a:pt x="1490" y="156"/>
                    </a:lnTo>
                    <a:lnTo>
                      <a:pt x="1550" y="136"/>
                    </a:lnTo>
                    <a:lnTo>
                      <a:pt x="1610" y="116"/>
                    </a:lnTo>
                    <a:lnTo>
                      <a:pt x="1672" y="98"/>
                    </a:lnTo>
                    <a:lnTo>
                      <a:pt x="1732" y="80"/>
                    </a:lnTo>
                    <a:lnTo>
                      <a:pt x="1794" y="66"/>
                    </a:lnTo>
                    <a:lnTo>
                      <a:pt x="1858" y="52"/>
                    </a:lnTo>
                    <a:lnTo>
                      <a:pt x="1922" y="40"/>
                    </a:lnTo>
                    <a:lnTo>
                      <a:pt x="1984" y="30"/>
                    </a:lnTo>
                    <a:lnTo>
                      <a:pt x="2050" y="20"/>
                    </a:lnTo>
                    <a:lnTo>
                      <a:pt x="2114" y="12"/>
                    </a:lnTo>
                    <a:lnTo>
                      <a:pt x="2180" y="8"/>
                    </a:lnTo>
                    <a:lnTo>
                      <a:pt x="2246" y="2"/>
                    </a:lnTo>
                    <a:lnTo>
                      <a:pt x="2312" y="0"/>
                    </a:lnTo>
                    <a:lnTo>
                      <a:pt x="2378" y="0"/>
                    </a:lnTo>
                    <a:lnTo>
                      <a:pt x="2378" y="0"/>
                    </a:lnTo>
                    <a:lnTo>
                      <a:pt x="2444" y="0"/>
                    </a:lnTo>
                    <a:lnTo>
                      <a:pt x="2510" y="2"/>
                    </a:lnTo>
                    <a:lnTo>
                      <a:pt x="2576" y="8"/>
                    </a:lnTo>
                    <a:lnTo>
                      <a:pt x="2642" y="12"/>
                    </a:lnTo>
                    <a:lnTo>
                      <a:pt x="2706" y="20"/>
                    </a:lnTo>
                    <a:lnTo>
                      <a:pt x="2772" y="30"/>
                    </a:lnTo>
                    <a:lnTo>
                      <a:pt x="2834" y="40"/>
                    </a:lnTo>
                    <a:lnTo>
                      <a:pt x="2898" y="52"/>
                    </a:lnTo>
                    <a:lnTo>
                      <a:pt x="2962" y="66"/>
                    </a:lnTo>
                    <a:lnTo>
                      <a:pt x="3024" y="80"/>
                    </a:lnTo>
                    <a:lnTo>
                      <a:pt x="3084" y="98"/>
                    </a:lnTo>
                    <a:lnTo>
                      <a:pt x="3146" y="116"/>
                    </a:lnTo>
                    <a:lnTo>
                      <a:pt x="3206" y="136"/>
                    </a:lnTo>
                    <a:lnTo>
                      <a:pt x="3266" y="156"/>
                    </a:lnTo>
                    <a:lnTo>
                      <a:pt x="3324" y="178"/>
                    </a:lnTo>
                    <a:lnTo>
                      <a:pt x="3382" y="202"/>
                    </a:lnTo>
                    <a:lnTo>
                      <a:pt x="3382" y="202"/>
                    </a:lnTo>
                    <a:lnTo>
                      <a:pt x="3440" y="228"/>
                    </a:lnTo>
                    <a:lnTo>
                      <a:pt x="3498" y="254"/>
                    </a:lnTo>
                    <a:lnTo>
                      <a:pt x="3554" y="282"/>
                    </a:lnTo>
                    <a:lnTo>
                      <a:pt x="3608" y="312"/>
                    </a:lnTo>
                    <a:lnTo>
                      <a:pt x="3664" y="342"/>
                    </a:lnTo>
                    <a:lnTo>
                      <a:pt x="3716" y="374"/>
                    </a:lnTo>
                    <a:lnTo>
                      <a:pt x="3770" y="406"/>
                    </a:lnTo>
                    <a:lnTo>
                      <a:pt x="3822" y="440"/>
                    </a:lnTo>
                    <a:lnTo>
                      <a:pt x="3872" y="476"/>
                    </a:lnTo>
                    <a:lnTo>
                      <a:pt x="3922" y="512"/>
                    </a:lnTo>
                    <a:lnTo>
                      <a:pt x="3972" y="550"/>
                    </a:lnTo>
                    <a:lnTo>
                      <a:pt x="4020" y="590"/>
                    </a:lnTo>
                    <a:lnTo>
                      <a:pt x="4068" y="630"/>
                    </a:lnTo>
                    <a:lnTo>
                      <a:pt x="4114" y="670"/>
                    </a:lnTo>
                    <a:lnTo>
                      <a:pt x="4160" y="712"/>
                    </a:lnTo>
                    <a:lnTo>
                      <a:pt x="4204" y="756"/>
                    </a:lnTo>
                    <a:lnTo>
                      <a:pt x="4204" y="756"/>
                    </a:lnTo>
                    <a:lnTo>
                      <a:pt x="4246" y="800"/>
                    </a:lnTo>
                    <a:lnTo>
                      <a:pt x="4288" y="846"/>
                    </a:lnTo>
                    <a:lnTo>
                      <a:pt x="4330" y="892"/>
                    </a:lnTo>
                    <a:lnTo>
                      <a:pt x="4370" y="940"/>
                    </a:lnTo>
                    <a:lnTo>
                      <a:pt x="4410" y="988"/>
                    </a:lnTo>
                    <a:lnTo>
                      <a:pt x="4446" y="1036"/>
                    </a:lnTo>
                    <a:lnTo>
                      <a:pt x="4484" y="1086"/>
                    </a:lnTo>
                    <a:lnTo>
                      <a:pt x="4518" y="1138"/>
                    </a:lnTo>
                    <a:lnTo>
                      <a:pt x="4552" y="1190"/>
                    </a:lnTo>
                    <a:lnTo>
                      <a:pt x="4586" y="1242"/>
                    </a:lnTo>
                    <a:lnTo>
                      <a:pt x="4618" y="1296"/>
                    </a:lnTo>
                    <a:lnTo>
                      <a:pt x="4648" y="1350"/>
                    </a:lnTo>
                    <a:lnTo>
                      <a:pt x="4678" y="1406"/>
                    </a:lnTo>
                    <a:lnTo>
                      <a:pt x="4706" y="1462"/>
                    </a:lnTo>
                    <a:lnTo>
                      <a:pt x="4732" y="1518"/>
                    </a:lnTo>
                    <a:lnTo>
                      <a:pt x="4756" y="1576"/>
                    </a:lnTo>
                    <a:lnTo>
                      <a:pt x="0" y="157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26" name="Oval 44"/>
              <p:cNvSpPr>
                <a:spLocks noChangeArrowheads="1"/>
              </p:cNvSpPr>
              <p:nvPr/>
            </p:nvSpPr>
            <p:spPr bwMode="auto">
              <a:xfrm>
                <a:off x="4289285" y="2391656"/>
                <a:ext cx="147570" cy="13343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2268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</p:grpSp>
      <p:sp>
        <p:nvSpPr>
          <p:cNvPr id="227" name="Text Box 82"/>
          <p:cNvSpPr>
            <a:spLocks noChangeArrowheads="1"/>
          </p:cNvSpPr>
          <p:nvPr/>
        </p:nvSpPr>
        <p:spPr bwMode="auto">
          <a:xfrm>
            <a:off x="4213936" y="2615775"/>
            <a:ext cx="955913" cy="55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7" tIns="43199" rIns="86397" bIns="431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51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添加</a:t>
            </a:r>
            <a:endParaRPr lang="en-US" altLang="zh-CN" sz="151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ctr" eaLnBrk="1" hangingPunct="1"/>
            <a:r>
              <a:rPr lang="zh-CN" altLang="en-US" sz="151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标签</a:t>
            </a:r>
            <a:endParaRPr lang="en-US" altLang="zh-CN" sz="151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8" name="矩形 47"/>
          <p:cNvSpPr>
            <a:spLocks noChangeArrowheads="1"/>
          </p:cNvSpPr>
          <p:nvPr/>
        </p:nvSpPr>
        <p:spPr bwMode="auto">
          <a:xfrm>
            <a:off x="6244437" y="2773235"/>
            <a:ext cx="2088336" cy="66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3" tIns="43196" rIns="86393" bIns="43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29" name="TextBox 59"/>
          <p:cNvSpPr txBox="1">
            <a:spLocks noChangeArrowheads="1"/>
          </p:cNvSpPr>
          <p:nvPr/>
        </p:nvSpPr>
        <p:spPr bwMode="auto">
          <a:xfrm flipH="1">
            <a:off x="6244141" y="2500670"/>
            <a:ext cx="1973186" cy="3180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86397" tIns="43199" rIns="86397" bIns="431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5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0" name="TextBox 59"/>
          <p:cNvSpPr txBox="1">
            <a:spLocks noChangeArrowheads="1"/>
          </p:cNvSpPr>
          <p:nvPr/>
        </p:nvSpPr>
        <p:spPr bwMode="auto">
          <a:xfrm flipH="1">
            <a:off x="6256684" y="3546499"/>
            <a:ext cx="1973186" cy="3180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86397" tIns="43199" rIns="86397" bIns="431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5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1" name="矩形 47"/>
          <p:cNvSpPr>
            <a:spLocks noChangeArrowheads="1"/>
          </p:cNvSpPr>
          <p:nvPr/>
        </p:nvSpPr>
        <p:spPr bwMode="auto">
          <a:xfrm>
            <a:off x="6244437" y="3833280"/>
            <a:ext cx="2088336" cy="66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3" tIns="43196" rIns="86393" bIns="43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32" name="TextBox 59"/>
          <p:cNvSpPr txBox="1">
            <a:spLocks noChangeArrowheads="1"/>
          </p:cNvSpPr>
          <p:nvPr/>
        </p:nvSpPr>
        <p:spPr bwMode="auto">
          <a:xfrm flipH="1">
            <a:off x="6256684" y="4537042"/>
            <a:ext cx="1973186" cy="31807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86397" tIns="43199" rIns="86397" bIns="4319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defRPr/>
            </a:pPr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500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3" name="矩形 47"/>
          <p:cNvSpPr>
            <a:spLocks noChangeArrowheads="1"/>
          </p:cNvSpPr>
          <p:nvPr/>
        </p:nvSpPr>
        <p:spPr bwMode="auto">
          <a:xfrm>
            <a:off x="6244437" y="4823823"/>
            <a:ext cx="2088336" cy="66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93" tIns="43196" rIns="86393" bIns="4319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49756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5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2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59" grpId="0" animBg="1"/>
      <p:bldP spid="214" grpId="0"/>
      <p:bldP spid="215" grpId="0"/>
      <p:bldP spid="227" grpId="0" bldLvl="0" autoUpdateAnimBg="0"/>
      <p:bldP spid="228" grpId="0"/>
      <p:bldP spid="229" grpId="0"/>
      <p:bldP spid="230" grpId="0"/>
      <p:bldP spid="231" grpId="0"/>
      <p:bldP spid="232" grpId="0"/>
      <p:bldP spid="2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560655" y="2420690"/>
            <a:ext cx="5275763" cy="2537495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/>
          <p:cNvSpPr/>
          <p:nvPr/>
        </p:nvSpPr>
        <p:spPr>
          <a:xfrm>
            <a:off x="2021757" y="3177487"/>
            <a:ext cx="1027162" cy="1023902"/>
          </a:xfrm>
          <a:prstGeom prst="ellipse">
            <a:avLst/>
          </a:prstGeom>
          <a:gradFill flip="none" rotWithShape="1">
            <a:gsLst>
              <a:gs pos="0">
                <a:srgbClr val="05BAC8">
                  <a:shade val="30000"/>
                  <a:satMod val="115000"/>
                </a:srgbClr>
              </a:gs>
              <a:gs pos="50000">
                <a:srgbClr val="05BAC8">
                  <a:shade val="67500"/>
                  <a:satMod val="115000"/>
                </a:srgbClr>
              </a:gs>
              <a:gs pos="100000">
                <a:srgbClr val="05BAC8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75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5" name="椭圆 14"/>
          <p:cNvSpPr/>
          <p:nvPr/>
        </p:nvSpPr>
        <p:spPr>
          <a:xfrm>
            <a:off x="7297519" y="3177487"/>
            <a:ext cx="1027162" cy="1023902"/>
          </a:xfrm>
          <a:prstGeom prst="ellipse">
            <a:avLst/>
          </a:prstGeom>
          <a:gradFill flip="none" rotWithShape="1">
            <a:gsLst>
              <a:gs pos="0">
                <a:srgbClr val="FCB813">
                  <a:shade val="30000"/>
                  <a:satMod val="115000"/>
                </a:srgbClr>
              </a:gs>
              <a:gs pos="50000">
                <a:srgbClr val="FCB813">
                  <a:shade val="67500"/>
                  <a:satMod val="115000"/>
                </a:srgbClr>
              </a:gs>
              <a:gs pos="100000">
                <a:srgbClr val="FCB81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75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6" name="矩形 15"/>
          <p:cNvSpPr/>
          <p:nvPr/>
        </p:nvSpPr>
        <p:spPr>
          <a:xfrm>
            <a:off x="4711786" y="3171743"/>
            <a:ext cx="1153132" cy="264942"/>
          </a:xfrm>
          <a:prstGeom prst="rect">
            <a:avLst/>
          </a:prstGeom>
        </p:spPr>
        <p:txBody>
          <a:bodyPr wrap="none" lIns="56640" tIns="28320" rIns="56640" bIns="28320">
            <a:spAutoFit/>
          </a:bodyPr>
          <a:lstStyle/>
          <a:p>
            <a:r>
              <a:rPr lang="zh-CN" altLang="en-US" sz="135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4711786" y="3978802"/>
            <a:ext cx="1153132" cy="264942"/>
          </a:xfrm>
          <a:prstGeom prst="rect">
            <a:avLst/>
          </a:prstGeom>
        </p:spPr>
        <p:txBody>
          <a:bodyPr wrap="none" lIns="56640" tIns="28320" rIns="56640" bIns="28320">
            <a:spAutoFit/>
          </a:bodyPr>
          <a:lstStyle/>
          <a:p>
            <a:r>
              <a:rPr lang="zh-CN" altLang="en-US" sz="135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点击添加标题</a:t>
            </a:r>
            <a:endParaRPr lang="zh-CN" altLang="en-US" sz="1350"/>
          </a:p>
        </p:txBody>
      </p:sp>
      <p:sp>
        <p:nvSpPr>
          <p:cNvPr id="23" name="上箭头 22"/>
          <p:cNvSpPr/>
          <p:nvPr/>
        </p:nvSpPr>
        <p:spPr>
          <a:xfrm>
            <a:off x="4820731" y="2575532"/>
            <a:ext cx="755610" cy="554792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25" name="矩形 24"/>
          <p:cNvSpPr/>
          <p:nvPr/>
        </p:nvSpPr>
        <p:spPr>
          <a:xfrm>
            <a:off x="3769441" y="4824633"/>
            <a:ext cx="2813531" cy="26710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35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6" name="矩形 25"/>
          <p:cNvSpPr/>
          <p:nvPr/>
        </p:nvSpPr>
        <p:spPr>
          <a:xfrm>
            <a:off x="3769441" y="2287138"/>
            <a:ext cx="2813531" cy="26710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35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27" name="五边形 2"/>
          <p:cNvSpPr/>
          <p:nvPr/>
        </p:nvSpPr>
        <p:spPr>
          <a:xfrm>
            <a:off x="3361927" y="3722826"/>
            <a:ext cx="3673220" cy="200329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五边形 2"/>
          <p:cNvSpPr/>
          <p:nvPr/>
        </p:nvSpPr>
        <p:spPr>
          <a:xfrm flipH="1">
            <a:off x="3361927" y="3455721"/>
            <a:ext cx="3673220" cy="200329"/>
          </a:xfrm>
          <a:custGeom>
            <a:avLst/>
            <a:gdLst/>
            <a:ahLst/>
            <a:cxnLst/>
            <a:rect l="l" t="t" r="r" b="b"/>
            <a:pathLst>
              <a:path w="5922658" h="324036">
                <a:moveTo>
                  <a:pt x="0" y="0"/>
                </a:moveTo>
                <a:lnTo>
                  <a:pt x="5760640" y="0"/>
                </a:lnTo>
                <a:lnTo>
                  <a:pt x="5922658" y="162018"/>
                </a:lnTo>
                <a:lnTo>
                  <a:pt x="5760640" y="324036"/>
                </a:lnTo>
                <a:lnTo>
                  <a:pt x="0" y="324036"/>
                </a:lnTo>
                <a:lnTo>
                  <a:pt x="162018" y="162018"/>
                </a:lnTo>
                <a:close/>
              </a:path>
            </a:pathLst>
          </a:cu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研究方案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上箭头 21"/>
          <p:cNvSpPr/>
          <p:nvPr/>
        </p:nvSpPr>
        <p:spPr>
          <a:xfrm flipV="1">
            <a:off x="4820731" y="4240444"/>
            <a:ext cx="755610" cy="554792"/>
          </a:xfrm>
          <a:prstGeom prst="upArrow">
            <a:avLst>
              <a:gd name="adj1" fmla="val 50000"/>
              <a:gd name="adj2" fmla="val 63430"/>
            </a:avLst>
          </a:prstGeom>
          <a:gradFill flip="none" rotWithShape="1">
            <a:gsLst>
              <a:gs pos="0">
                <a:schemeClr val="bg1">
                  <a:lumMod val="50000"/>
                  <a:alpha val="70000"/>
                </a:schemeClr>
              </a:gs>
              <a:gs pos="81000">
                <a:srgbClr val="7F7F7F">
                  <a:alpha val="20000"/>
                </a:srgb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44456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23" grpId="0" animBg="1"/>
      <p:bldP spid="25" grpId="0" animBg="1"/>
      <p:bldP spid="26" grpId="0" animBg="1"/>
      <p:bldP spid="27" grpId="0" animBg="1"/>
      <p:bldP spid="28" grpId="0" animBg="1"/>
      <p:bldP spid="18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研究方案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"/>
          <p:cNvGrpSpPr>
            <a:grpSpLocks/>
          </p:cNvGrpSpPr>
          <p:nvPr/>
        </p:nvGrpSpPr>
        <p:grpSpPr bwMode="auto">
          <a:xfrm>
            <a:off x="1752764" y="2318885"/>
            <a:ext cx="3647438" cy="2763736"/>
            <a:chOff x="702" y="1230"/>
            <a:chExt cx="2947" cy="2233"/>
          </a:xfrm>
        </p:grpSpPr>
        <p:sp>
          <p:nvSpPr>
            <p:cNvPr id="61" name="Rectangle 6"/>
            <p:cNvSpPr>
              <a:spLocks noChangeArrowheads="1"/>
            </p:cNvSpPr>
            <p:nvPr/>
          </p:nvSpPr>
          <p:spPr bwMode="auto">
            <a:xfrm rot="-3600000">
              <a:off x="785" y="1556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2" name="Rectangle 7"/>
            <p:cNvSpPr>
              <a:spLocks noChangeArrowheads="1"/>
            </p:cNvSpPr>
            <p:nvPr/>
          </p:nvSpPr>
          <p:spPr bwMode="auto">
            <a:xfrm rot="-3600000">
              <a:off x="1556" y="2055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3" name="Rectangle 8"/>
            <p:cNvSpPr>
              <a:spLocks noChangeArrowheads="1"/>
            </p:cNvSpPr>
            <p:nvPr/>
          </p:nvSpPr>
          <p:spPr bwMode="auto">
            <a:xfrm rot="-3600000">
              <a:off x="2350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4" name="Rectangle 9"/>
            <p:cNvSpPr>
              <a:spLocks noChangeArrowheads="1"/>
            </p:cNvSpPr>
            <p:nvPr/>
          </p:nvSpPr>
          <p:spPr bwMode="auto">
            <a:xfrm rot="-3600000">
              <a:off x="1578" y="2940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5" name="Rectangle 10"/>
            <p:cNvSpPr>
              <a:spLocks noChangeArrowheads="1"/>
            </p:cNvSpPr>
            <p:nvPr/>
          </p:nvSpPr>
          <p:spPr bwMode="auto">
            <a:xfrm rot="-3600000">
              <a:off x="762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6" name="Rectangle 11"/>
            <p:cNvSpPr>
              <a:spLocks noChangeArrowheads="1"/>
            </p:cNvSpPr>
            <p:nvPr/>
          </p:nvSpPr>
          <p:spPr bwMode="auto">
            <a:xfrm rot="3600000">
              <a:off x="1556" y="157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7" name="Rectangle 12"/>
            <p:cNvSpPr>
              <a:spLocks noChangeArrowheads="1"/>
            </p:cNvSpPr>
            <p:nvPr/>
          </p:nvSpPr>
          <p:spPr bwMode="auto">
            <a:xfrm rot="3600000">
              <a:off x="2327" y="2010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8" name="Rectangle 13"/>
            <p:cNvSpPr>
              <a:spLocks noChangeArrowheads="1"/>
            </p:cNvSpPr>
            <p:nvPr/>
          </p:nvSpPr>
          <p:spPr bwMode="auto">
            <a:xfrm rot="3600000">
              <a:off x="1556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69" name="Rectangle 14"/>
            <p:cNvSpPr>
              <a:spLocks noChangeArrowheads="1"/>
            </p:cNvSpPr>
            <p:nvPr/>
          </p:nvSpPr>
          <p:spPr bwMode="auto">
            <a:xfrm rot="3600000">
              <a:off x="762" y="2962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0" name="Rectangle 15"/>
            <p:cNvSpPr>
              <a:spLocks noChangeArrowheads="1"/>
            </p:cNvSpPr>
            <p:nvPr/>
          </p:nvSpPr>
          <p:spPr bwMode="auto">
            <a:xfrm rot="3600000">
              <a:off x="762" y="2032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1" name="Rectangle 16"/>
            <p:cNvSpPr>
              <a:spLocks noChangeArrowheads="1"/>
            </p:cNvSpPr>
            <p:nvPr/>
          </p:nvSpPr>
          <p:spPr bwMode="auto">
            <a:xfrm>
              <a:off x="1162" y="2274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2" name="Rectangle 17"/>
            <p:cNvSpPr>
              <a:spLocks noChangeArrowheads="1"/>
            </p:cNvSpPr>
            <p:nvPr/>
          </p:nvSpPr>
          <p:spPr bwMode="auto">
            <a:xfrm>
              <a:off x="1162" y="3193"/>
              <a:ext cx="525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3" name="Rectangle 18"/>
            <p:cNvSpPr>
              <a:spLocks noChangeArrowheads="1"/>
            </p:cNvSpPr>
            <p:nvPr/>
          </p:nvSpPr>
          <p:spPr bwMode="auto">
            <a:xfrm>
              <a:off x="1950" y="1814"/>
              <a:ext cx="526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4" name="Rectangle 19"/>
            <p:cNvSpPr>
              <a:spLocks noChangeArrowheads="1"/>
            </p:cNvSpPr>
            <p:nvPr/>
          </p:nvSpPr>
          <p:spPr bwMode="auto">
            <a:xfrm>
              <a:off x="1950" y="2733"/>
              <a:ext cx="526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5" name="Rectangle 20"/>
            <p:cNvSpPr>
              <a:spLocks noChangeArrowheads="1"/>
            </p:cNvSpPr>
            <p:nvPr/>
          </p:nvSpPr>
          <p:spPr bwMode="auto">
            <a:xfrm>
              <a:off x="1162" y="1354"/>
              <a:ext cx="525" cy="146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965" y="123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6 h 394"/>
                <a:gd name="T8" fmla="*/ 336 w 394"/>
                <a:gd name="T9" fmla="*/ 336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3 w 394"/>
                <a:gd name="T41" fmla="*/ 88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1490" y="123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2 w 394"/>
                <a:gd name="T7" fmla="*/ 306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79 h 394"/>
                <a:gd name="T14" fmla="*/ 238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8 h 394"/>
                <a:gd name="T42" fmla="*/ 59 w 394"/>
                <a:gd name="T43" fmla="*/ 58 h 394"/>
                <a:gd name="T44" fmla="*/ 88 w 394"/>
                <a:gd name="T45" fmla="*/ 33 h 394"/>
                <a:gd name="T46" fmla="*/ 121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1 w 394"/>
                <a:gd name="T63" fmla="*/ 104 h 394"/>
                <a:gd name="T64" fmla="*/ 385 w 394"/>
                <a:gd name="T65" fmla="*/ 139 h 394"/>
                <a:gd name="T66" fmla="*/ 393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1753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79" name="Freeform 24"/>
            <p:cNvSpPr>
              <a:spLocks/>
            </p:cNvSpPr>
            <p:nvPr/>
          </p:nvSpPr>
          <p:spPr bwMode="auto">
            <a:xfrm>
              <a:off x="702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0" name="Freeform 25"/>
            <p:cNvSpPr>
              <a:spLocks/>
            </p:cNvSpPr>
            <p:nvPr/>
          </p:nvSpPr>
          <p:spPr bwMode="auto">
            <a:xfrm>
              <a:off x="965" y="306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6 h 394"/>
                <a:gd name="T8" fmla="*/ 336 w 394"/>
                <a:gd name="T9" fmla="*/ 336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3 w 394"/>
                <a:gd name="T41" fmla="*/ 88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6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1" name="Freeform 26"/>
            <p:cNvSpPr>
              <a:spLocks/>
            </p:cNvSpPr>
            <p:nvPr/>
          </p:nvSpPr>
          <p:spPr bwMode="auto">
            <a:xfrm>
              <a:off x="1490" y="306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2 w 394"/>
                <a:gd name="T7" fmla="*/ 306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79 h 394"/>
                <a:gd name="T14" fmla="*/ 238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8 h 394"/>
                <a:gd name="T42" fmla="*/ 59 w 394"/>
                <a:gd name="T43" fmla="*/ 58 h 394"/>
                <a:gd name="T44" fmla="*/ 88 w 394"/>
                <a:gd name="T45" fmla="*/ 33 h 394"/>
                <a:gd name="T46" fmla="*/ 121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1 w 394"/>
                <a:gd name="T63" fmla="*/ 104 h 394"/>
                <a:gd name="T64" fmla="*/ 385 w 394"/>
                <a:gd name="T65" fmla="*/ 139 h 394"/>
                <a:gd name="T66" fmla="*/ 393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3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4"/>
                  </a:lnTo>
                  <a:lnTo>
                    <a:pt x="371" y="290"/>
                  </a:lnTo>
                  <a:lnTo>
                    <a:pt x="362" y="306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8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1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9" y="336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9" y="58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1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8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2" y="88"/>
                  </a:lnTo>
                  <a:lnTo>
                    <a:pt x="371" y="104"/>
                  </a:lnTo>
                  <a:lnTo>
                    <a:pt x="380" y="120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3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1753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702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965" y="2149"/>
              <a:ext cx="394" cy="395"/>
            </a:xfrm>
            <a:custGeom>
              <a:avLst/>
              <a:gdLst>
                <a:gd name="T0" fmla="*/ 394 w 394"/>
                <a:gd name="T1" fmla="*/ 198 h 395"/>
                <a:gd name="T2" fmla="*/ 390 w 394"/>
                <a:gd name="T3" fmla="*/ 238 h 395"/>
                <a:gd name="T4" fmla="*/ 379 w 394"/>
                <a:gd name="T5" fmla="*/ 274 h 395"/>
                <a:gd name="T6" fmla="*/ 361 w 394"/>
                <a:gd name="T7" fmla="*/ 307 h 395"/>
                <a:gd name="T8" fmla="*/ 336 w 394"/>
                <a:gd name="T9" fmla="*/ 336 h 395"/>
                <a:gd name="T10" fmla="*/ 306 w 394"/>
                <a:gd name="T11" fmla="*/ 362 h 395"/>
                <a:gd name="T12" fmla="*/ 273 w 394"/>
                <a:gd name="T13" fmla="*/ 380 h 395"/>
                <a:gd name="T14" fmla="*/ 237 w 394"/>
                <a:gd name="T15" fmla="*/ 391 h 395"/>
                <a:gd name="T16" fmla="*/ 197 w 394"/>
                <a:gd name="T17" fmla="*/ 395 h 395"/>
                <a:gd name="T18" fmla="*/ 177 w 394"/>
                <a:gd name="T19" fmla="*/ 393 h 395"/>
                <a:gd name="T20" fmla="*/ 138 w 394"/>
                <a:gd name="T21" fmla="*/ 385 h 395"/>
                <a:gd name="T22" fmla="*/ 104 w 394"/>
                <a:gd name="T23" fmla="*/ 371 h 395"/>
                <a:gd name="T24" fmla="*/ 71 w 394"/>
                <a:gd name="T25" fmla="*/ 349 h 395"/>
                <a:gd name="T26" fmla="*/ 45 w 394"/>
                <a:gd name="T27" fmla="*/ 323 h 395"/>
                <a:gd name="T28" fmla="*/ 23 w 394"/>
                <a:gd name="T29" fmla="*/ 291 h 395"/>
                <a:gd name="T30" fmla="*/ 9 w 394"/>
                <a:gd name="T31" fmla="*/ 256 h 395"/>
                <a:gd name="T32" fmla="*/ 2 w 394"/>
                <a:gd name="T33" fmla="*/ 218 h 395"/>
                <a:gd name="T34" fmla="*/ 0 w 394"/>
                <a:gd name="T35" fmla="*/ 198 h 395"/>
                <a:gd name="T36" fmla="*/ 3 w 394"/>
                <a:gd name="T37" fmla="*/ 157 h 395"/>
                <a:gd name="T38" fmla="*/ 14 w 394"/>
                <a:gd name="T39" fmla="*/ 121 h 395"/>
                <a:gd name="T40" fmla="*/ 33 w 394"/>
                <a:gd name="T41" fmla="*/ 88 h 395"/>
                <a:gd name="T42" fmla="*/ 58 w 394"/>
                <a:gd name="T43" fmla="*/ 59 h 395"/>
                <a:gd name="T44" fmla="*/ 87 w 394"/>
                <a:gd name="T45" fmla="*/ 33 h 395"/>
                <a:gd name="T46" fmla="*/ 120 w 394"/>
                <a:gd name="T47" fmla="*/ 15 h 395"/>
                <a:gd name="T48" fmla="*/ 157 w 394"/>
                <a:gd name="T49" fmla="*/ 4 h 395"/>
                <a:gd name="T50" fmla="*/ 197 w 394"/>
                <a:gd name="T51" fmla="*/ 0 h 395"/>
                <a:gd name="T52" fmla="*/ 217 w 394"/>
                <a:gd name="T53" fmla="*/ 2 h 395"/>
                <a:gd name="T54" fmla="*/ 255 w 394"/>
                <a:gd name="T55" fmla="*/ 10 h 395"/>
                <a:gd name="T56" fmla="*/ 290 w 394"/>
                <a:gd name="T57" fmla="*/ 24 h 395"/>
                <a:gd name="T58" fmla="*/ 323 w 394"/>
                <a:gd name="T59" fmla="*/ 46 h 395"/>
                <a:gd name="T60" fmla="*/ 348 w 394"/>
                <a:gd name="T61" fmla="*/ 72 h 395"/>
                <a:gd name="T62" fmla="*/ 370 w 394"/>
                <a:gd name="T63" fmla="*/ 104 h 395"/>
                <a:gd name="T64" fmla="*/ 385 w 394"/>
                <a:gd name="T65" fmla="*/ 139 h 395"/>
                <a:gd name="T66" fmla="*/ 392 w 394"/>
                <a:gd name="T67" fmla="*/ 177 h 395"/>
                <a:gd name="T68" fmla="*/ 394 w 394"/>
                <a:gd name="T69" fmla="*/ 1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5" name="Freeform 30"/>
            <p:cNvSpPr>
              <a:spLocks/>
            </p:cNvSpPr>
            <p:nvPr/>
          </p:nvSpPr>
          <p:spPr bwMode="auto">
            <a:xfrm>
              <a:off x="2279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3 h 394"/>
                <a:gd name="T6" fmla="*/ 361 w 394"/>
                <a:gd name="T7" fmla="*/ 306 h 394"/>
                <a:gd name="T8" fmla="*/ 335 w 394"/>
                <a:gd name="T9" fmla="*/ 335 h 394"/>
                <a:gd name="T10" fmla="*/ 306 w 394"/>
                <a:gd name="T11" fmla="*/ 361 h 394"/>
                <a:gd name="T12" fmla="*/ 273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5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0 h 394"/>
                <a:gd name="T40" fmla="*/ 32 w 394"/>
                <a:gd name="T41" fmla="*/ 87 h 394"/>
                <a:gd name="T42" fmla="*/ 58 w 394"/>
                <a:gd name="T43" fmla="*/ 58 h 394"/>
                <a:gd name="T44" fmla="*/ 87 w 394"/>
                <a:gd name="T45" fmla="*/ 33 h 394"/>
                <a:gd name="T46" fmla="*/ 120 w 394"/>
                <a:gd name="T47" fmla="*/ 14 h 394"/>
                <a:gd name="T48" fmla="*/ 156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5"/>
                  </a:lnTo>
                  <a:lnTo>
                    <a:pt x="379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8" y="323"/>
                  </a:lnTo>
                  <a:lnTo>
                    <a:pt x="335" y="335"/>
                  </a:lnTo>
                  <a:lnTo>
                    <a:pt x="323" y="348"/>
                  </a:lnTo>
                  <a:lnTo>
                    <a:pt x="306" y="361"/>
                  </a:lnTo>
                  <a:lnTo>
                    <a:pt x="290" y="370"/>
                  </a:lnTo>
                  <a:lnTo>
                    <a:pt x="273" y="379"/>
                  </a:lnTo>
                  <a:lnTo>
                    <a:pt x="255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0"/>
                  </a:lnTo>
                  <a:lnTo>
                    <a:pt x="138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7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5" y="323"/>
                  </a:lnTo>
                  <a:lnTo>
                    <a:pt x="32" y="306"/>
                  </a:lnTo>
                  <a:lnTo>
                    <a:pt x="23" y="290"/>
                  </a:lnTo>
                  <a:lnTo>
                    <a:pt x="14" y="273"/>
                  </a:lnTo>
                  <a:lnTo>
                    <a:pt x="9" y="255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8"/>
                  </a:lnTo>
                  <a:lnTo>
                    <a:pt x="14" y="120"/>
                  </a:lnTo>
                  <a:lnTo>
                    <a:pt x="23" y="104"/>
                  </a:lnTo>
                  <a:lnTo>
                    <a:pt x="32" y="87"/>
                  </a:lnTo>
                  <a:lnTo>
                    <a:pt x="45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7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8" y="9"/>
                  </a:lnTo>
                  <a:lnTo>
                    <a:pt x="156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5" y="9"/>
                  </a:lnTo>
                  <a:lnTo>
                    <a:pt x="273" y="14"/>
                  </a:lnTo>
                  <a:lnTo>
                    <a:pt x="290" y="23"/>
                  </a:lnTo>
                  <a:lnTo>
                    <a:pt x="306" y="33"/>
                  </a:lnTo>
                  <a:lnTo>
                    <a:pt x="323" y="45"/>
                  </a:lnTo>
                  <a:lnTo>
                    <a:pt x="335" y="58"/>
                  </a:lnTo>
                  <a:lnTo>
                    <a:pt x="348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79" y="120"/>
                  </a:lnTo>
                  <a:lnTo>
                    <a:pt x="385" y="138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86" name="Freeform 31"/>
            <p:cNvSpPr>
              <a:spLocks/>
            </p:cNvSpPr>
            <p:nvPr/>
          </p:nvSpPr>
          <p:spPr bwMode="auto">
            <a:xfrm>
              <a:off x="2279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7 h 394"/>
                <a:gd name="T8" fmla="*/ 335 w 394"/>
                <a:gd name="T9" fmla="*/ 336 h 394"/>
                <a:gd name="T10" fmla="*/ 306 w 394"/>
                <a:gd name="T11" fmla="*/ 361 h 394"/>
                <a:gd name="T12" fmla="*/ 273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6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1 h 394"/>
                <a:gd name="T40" fmla="*/ 32 w 394"/>
                <a:gd name="T41" fmla="*/ 88 h 394"/>
                <a:gd name="T42" fmla="*/ 58 w 394"/>
                <a:gd name="T43" fmla="*/ 59 h 394"/>
                <a:gd name="T44" fmla="*/ 87 w 394"/>
                <a:gd name="T45" fmla="*/ 33 h 394"/>
                <a:gd name="T46" fmla="*/ 120 w 394"/>
                <a:gd name="T47" fmla="*/ 15 h 394"/>
                <a:gd name="T48" fmla="*/ 156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87" name="Group 32"/>
            <p:cNvGrpSpPr>
              <a:grpSpLocks/>
            </p:cNvGrpSpPr>
            <p:nvPr/>
          </p:nvGrpSpPr>
          <p:grpSpPr bwMode="auto">
            <a:xfrm>
              <a:off x="2541" y="2052"/>
              <a:ext cx="1108" cy="588"/>
              <a:chOff x="2541" y="2052"/>
              <a:chExt cx="1108" cy="588"/>
            </a:xfrm>
          </p:grpSpPr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2738" y="2274"/>
                <a:ext cx="526" cy="145"/>
              </a:xfrm>
              <a:prstGeom prst="rect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9E9E9E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135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94" name="Freeform 34"/>
              <p:cNvSpPr>
                <a:spLocks/>
              </p:cNvSpPr>
              <p:nvPr/>
            </p:nvSpPr>
            <p:spPr bwMode="auto">
              <a:xfrm>
                <a:off x="254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9E9E">
                      <a:gamma/>
                      <a:tint val="30196"/>
                      <a:invGamma/>
                    </a:srgbClr>
                  </a:gs>
                  <a:gs pos="100000">
                    <a:srgbClr val="9E9E9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135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95" name="Group 35"/>
              <p:cNvGrpSpPr>
                <a:grpSpLocks/>
              </p:cNvGrpSpPr>
              <p:nvPr/>
            </p:nvGrpSpPr>
            <p:grpSpPr bwMode="auto">
              <a:xfrm>
                <a:off x="3061" y="2052"/>
                <a:ext cx="588" cy="588"/>
                <a:chOff x="3158" y="2149"/>
                <a:chExt cx="394" cy="395"/>
              </a:xfrm>
            </p:grpSpPr>
            <p:sp>
              <p:nvSpPr>
                <p:cNvPr id="96" name="Freeform 36"/>
                <p:cNvSpPr>
                  <a:spLocks/>
                </p:cNvSpPr>
                <p:nvPr/>
              </p:nvSpPr>
              <p:spPr bwMode="auto">
                <a:xfrm>
                  <a:off x="3158" y="2149"/>
                  <a:ext cx="394" cy="395"/>
                </a:xfrm>
                <a:custGeom>
                  <a:avLst/>
                  <a:gdLst>
                    <a:gd name="T0" fmla="*/ 394 w 394"/>
                    <a:gd name="T1" fmla="*/ 198 h 395"/>
                    <a:gd name="T2" fmla="*/ 390 w 394"/>
                    <a:gd name="T3" fmla="*/ 238 h 395"/>
                    <a:gd name="T4" fmla="*/ 379 w 394"/>
                    <a:gd name="T5" fmla="*/ 274 h 395"/>
                    <a:gd name="T6" fmla="*/ 361 w 394"/>
                    <a:gd name="T7" fmla="*/ 307 h 395"/>
                    <a:gd name="T8" fmla="*/ 336 w 394"/>
                    <a:gd name="T9" fmla="*/ 336 h 395"/>
                    <a:gd name="T10" fmla="*/ 306 w 394"/>
                    <a:gd name="T11" fmla="*/ 362 h 395"/>
                    <a:gd name="T12" fmla="*/ 274 w 394"/>
                    <a:gd name="T13" fmla="*/ 380 h 395"/>
                    <a:gd name="T14" fmla="*/ 237 w 394"/>
                    <a:gd name="T15" fmla="*/ 391 h 395"/>
                    <a:gd name="T16" fmla="*/ 197 w 394"/>
                    <a:gd name="T17" fmla="*/ 395 h 395"/>
                    <a:gd name="T18" fmla="*/ 177 w 394"/>
                    <a:gd name="T19" fmla="*/ 393 h 395"/>
                    <a:gd name="T20" fmla="*/ 139 w 394"/>
                    <a:gd name="T21" fmla="*/ 385 h 395"/>
                    <a:gd name="T22" fmla="*/ 104 w 394"/>
                    <a:gd name="T23" fmla="*/ 371 h 395"/>
                    <a:gd name="T24" fmla="*/ 71 w 394"/>
                    <a:gd name="T25" fmla="*/ 349 h 395"/>
                    <a:gd name="T26" fmla="*/ 45 w 394"/>
                    <a:gd name="T27" fmla="*/ 323 h 395"/>
                    <a:gd name="T28" fmla="*/ 24 w 394"/>
                    <a:gd name="T29" fmla="*/ 291 h 395"/>
                    <a:gd name="T30" fmla="*/ 9 w 394"/>
                    <a:gd name="T31" fmla="*/ 256 h 395"/>
                    <a:gd name="T32" fmla="*/ 2 w 394"/>
                    <a:gd name="T33" fmla="*/ 218 h 395"/>
                    <a:gd name="T34" fmla="*/ 0 w 394"/>
                    <a:gd name="T35" fmla="*/ 198 h 395"/>
                    <a:gd name="T36" fmla="*/ 4 w 394"/>
                    <a:gd name="T37" fmla="*/ 157 h 395"/>
                    <a:gd name="T38" fmla="*/ 14 w 394"/>
                    <a:gd name="T39" fmla="*/ 121 h 395"/>
                    <a:gd name="T40" fmla="*/ 33 w 394"/>
                    <a:gd name="T41" fmla="*/ 88 h 395"/>
                    <a:gd name="T42" fmla="*/ 58 w 394"/>
                    <a:gd name="T43" fmla="*/ 59 h 395"/>
                    <a:gd name="T44" fmla="*/ 87 w 394"/>
                    <a:gd name="T45" fmla="*/ 33 h 395"/>
                    <a:gd name="T46" fmla="*/ 120 w 394"/>
                    <a:gd name="T47" fmla="*/ 15 h 395"/>
                    <a:gd name="T48" fmla="*/ 157 w 394"/>
                    <a:gd name="T49" fmla="*/ 4 h 395"/>
                    <a:gd name="T50" fmla="*/ 197 w 394"/>
                    <a:gd name="T51" fmla="*/ 0 h 395"/>
                    <a:gd name="T52" fmla="*/ 217 w 394"/>
                    <a:gd name="T53" fmla="*/ 2 h 395"/>
                    <a:gd name="T54" fmla="*/ 255 w 394"/>
                    <a:gd name="T55" fmla="*/ 10 h 395"/>
                    <a:gd name="T56" fmla="*/ 290 w 394"/>
                    <a:gd name="T57" fmla="*/ 24 h 395"/>
                    <a:gd name="T58" fmla="*/ 323 w 394"/>
                    <a:gd name="T59" fmla="*/ 46 h 395"/>
                    <a:gd name="T60" fmla="*/ 348 w 394"/>
                    <a:gd name="T61" fmla="*/ 72 h 395"/>
                    <a:gd name="T62" fmla="*/ 370 w 394"/>
                    <a:gd name="T63" fmla="*/ 104 h 395"/>
                    <a:gd name="T64" fmla="*/ 385 w 394"/>
                    <a:gd name="T65" fmla="*/ 139 h 395"/>
                    <a:gd name="T66" fmla="*/ 392 w 394"/>
                    <a:gd name="T67" fmla="*/ 177 h 395"/>
                    <a:gd name="T68" fmla="*/ 394 w 394"/>
                    <a:gd name="T69" fmla="*/ 198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395">
                      <a:moveTo>
                        <a:pt x="394" y="198"/>
                      </a:moveTo>
                      <a:lnTo>
                        <a:pt x="394" y="198"/>
                      </a:lnTo>
                      <a:lnTo>
                        <a:pt x="392" y="218"/>
                      </a:lnTo>
                      <a:lnTo>
                        <a:pt x="390" y="238"/>
                      </a:lnTo>
                      <a:lnTo>
                        <a:pt x="385" y="256"/>
                      </a:lnTo>
                      <a:lnTo>
                        <a:pt x="379" y="274"/>
                      </a:lnTo>
                      <a:lnTo>
                        <a:pt x="370" y="291"/>
                      </a:lnTo>
                      <a:lnTo>
                        <a:pt x="361" y="307"/>
                      </a:lnTo>
                      <a:lnTo>
                        <a:pt x="348" y="323"/>
                      </a:lnTo>
                      <a:lnTo>
                        <a:pt x="336" y="336"/>
                      </a:lnTo>
                      <a:lnTo>
                        <a:pt x="323" y="349"/>
                      </a:lnTo>
                      <a:lnTo>
                        <a:pt x="306" y="362"/>
                      </a:lnTo>
                      <a:lnTo>
                        <a:pt x="290" y="371"/>
                      </a:lnTo>
                      <a:lnTo>
                        <a:pt x="274" y="380"/>
                      </a:lnTo>
                      <a:lnTo>
                        <a:pt x="255" y="385"/>
                      </a:lnTo>
                      <a:lnTo>
                        <a:pt x="237" y="391"/>
                      </a:lnTo>
                      <a:lnTo>
                        <a:pt x="217" y="393"/>
                      </a:lnTo>
                      <a:lnTo>
                        <a:pt x="197" y="395"/>
                      </a:lnTo>
                      <a:lnTo>
                        <a:pt x="197" y="395"/>
                      </a:lnTo>
                      <a:lnTo>
                        <a:pt x="177" y="393"/>
                      </a:lnTo>
                      <a:lnTo>
                        <a:pt x="157" y="391"/>
                      </a:lnTo>
                      <a:lnTo>
                        <a:pt x="139" y="385"/>
                      </a:lnTo>
                      <a:lnTo>
                        <a:pt x="120" y="380"/>
                      </a:lnTo>
                      <a:lnTo>
                        <a:pt x="104" y="371"/>
                      </a:lnTo>
                      <a:lnTo>
                        <a:pt x="87" y="362"/>
                      </a:lnTo>
                      <a:lnTo>
                        <a:pt x="71" y="349"/>
                      </a:lnTo>
                      <a:lnTo>
                        <a:pt x="58" y="336"/>
                      </a:lnTo>
                      <a:lnTo>
                        <a:pt x="45" y="323"/>
                      </a:lnTo>
                      <a:lnTo>
                        <a:pt x="33" y="307"/>
                      </a:lnTo>
                      <a:lnTo>
                        <a:pt x="24" y="291"/>
                      </a:lnTo>
                      <a:lnTo>
                        <a:pt x="14" y="274"/>
                      </a:lnTo>
                      <a:lnTo>
                        <a:pt x="9" y="256"/>
                      </a:lnTo>
                      <a:lnTo>
                        <a:pt x="4" y="238"/>
                      </a:lnTo>
                      <a:lnTo>
                        <a:pt x="2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2" y="177"/>
                      </a:lnTo>
                      <a:lnTo>
                        <a:pt x="4" y="157"/>
                      </a:lnTo>
                      <a:lnTo>
                        <a:pt x="9" y="139"/>
                      </a:lnTo>
                      <a:lnTo>
                        <a:pt x="14" y="121"/>
                      </a:lnTo>
                      <a:lnTo>
                        <a:pt x="24" y="104"/>
                      </a:lnTo>
                      <a:lnTo>
                        <a:pt x="33" y="88"/>
                      </a:lnTo>
                      <a:lnTo>
                        <a:pt x="45" y="72"/>
                      </a:lnTo>
                      <a:lnTo>
                        <a:pt x="58" y="59"/>
                      </a:lnTo>
                      <a:lnTo>
                        <a:pt x="71" y="46"/>
                      </a:lnTo>
                      <a:lnTo>
                        <a:pt x="87" y="33"/>
                      </a:lnTo>
                      <a:lnTo>
                        <a:pt x="104" y="24"/>
                      </a:lnTo>
                      <a:lnTo>
                        <a:pt x="120" y="15"/>
                      </a:lnTo>
                      <a:lnTo>
                        <a:pt x="139" y="10"/>
                      </a:lnTo>
                      <a:lnTo>
                        <a:pt x="157" y="4"/>
                      </a:lnTo>
                      <a:lnTo>
                        <a:pt x="177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217" y="2"/>
                      </a:lnTo>
                      <a:lnTo>
                        <a:pt x="237" y="4"/>
                      </a:lnTo>
                      <a:lnTo>
                        <a:pt x="255" y="10"/>
                      </a:lnTo>
                      <a:lnTo>
                        <a:pt x="274" y="15"/>
                      </a:lnTo>
                      <a:lnTo>
                        <a:pt x="290" y="24"/>
                      </a:lnTo>
                      <a:lnTo>
                        <a:pt x="306" y="33"/>
                      </a:lnTo>
                      <a:lnTo>
                        <a:pt x="323" y="46"/>
                      </a:lnTo>
                      <a:lnTo>
                        <a:pt x="336" y="59"/>
                      </a:lnTo>
                      <a:lnTo>
                        <a:pt x="348" y="72"/>
                      </a:lnTo>
                      <a:lnTo>
                        <a:pt x="361" y="88"/>
                      </a:lnTo>
                      <a:lnTo>
                        <a:pt x="370" y="104"/>
                      </a:lnTo>
                      <a:lnTo>
                        <a:pt x="379" y="121"/>
                      </a:lnTo>
                      <a:lnTo>
                        <a:pt x="385" y="139"/>
                      </a:lnTo>
                      <a:lnTo>
                        <a:pt x="390" y="157"/>
                      </a:lnTo>
                      <a:lnTo>
                        <a:pt x="392" y="177"/>
                      </a:lnTo>
                      <a:lnTo>
                        <a:pt x="394" y="198"/>
                      </a:lnTo>
                      <a:lnTo>
                        <a:pt x="394" y="19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5BAC8">
                        <a:shade val="30000"/>
                        <a:satMod val="115000"/>
                      </a:srgbClr>
                    </a:gs>
                    <a:gs pos="50000">
                      <a:srgbClr val="05BAC8">
                        <a:shade val="67500"/>
                        <a:satMod val="115000"/>
                      </a:srgbClr>
                    </a:gs>
                    <a:gs pos="100000">
                      <a:srgbClr val="05BAC8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135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grpSp>
              <p:nvGrpSpPr>
                <p:cNvPr id="97" name="Group 37"/>
                <p:cNvGrpSpPr>
                  <a:grpSpLocks/>
                </p:cNvGrpSpPr>
                <p:nvPr/>
              </p:nvGrpSpPr>
              <p:grpSpPr bwMode="auto">
                <a:xfrm>
                  <a:off x="3198" y="2169"/>
                  <a:ext cx="317" cy="104"/>
                  <a:chOff x="1431" y="1843"/>
                  <a:chExt cx="907" cy="295"/>
                </a:xfrm>
              </p:grpSpPr>
              <p:sp>
                <p:nvSpPr>
                  <p:cNvPr id="98" name="Freeform 38"/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z="135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99" name="Oval 39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z="135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</p:grpSp>
          </p:grpSp>
        </p:grpSp>
        <p:grpSp>
          <p:nvGrpSpPr>
            <p:cNvPr id="88" name="Group 40"/>
            <p:cNvGrpSpPr>
              <a:grpSpLocks/>
            </p:cNvGrpSpPr>
            <p:nvPr/>
          </p:nvGrpSpPr>
          <p:grpSpPr bwMode="auto">
            <a:xfrm>
              <a:off x="1447" y="2106"/>
              <a:ext cx="480" cy="480"/>
              <a:chOff x="1581" y="2149"/>
              <a:chExt cx="394" cy="395"/>
            </a:xfrm>
          </p:grpSpPr>
          <p:sp>
            <p:nvSpPr>
              <p:cNvPr id="89" name="Freeform 41"/>
              <p:cNvSpPr>
                <a:spLocks/>
              </p:cNvSpPr>
              <p:nvPr/>
            </p:nvSpPr>
            <p:spPr bwMode="auto">
              <a:xfrm>
                <a:off x="1581" y="2149"/>
                <a:ext cx="394" cy="395"/>
              </a:xfrm>
              <a:prstGeom prst="ellipse">
                <a:avLst/>
              </a:pr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135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90" name="Group 42"/>
              <p:cNvGrpSpPr>
                <a:grpSpLocks/>
              </p:cNvGrpSpPr>
              <p:nvPr/>
            </p:nvGrpSpPr>
            <p:grpSpPr bwMode="auto">
              <a:xfrm>
                <a:off x="1619" y="2169"/>
                <a:ext cx="317" cy="104"/>
                <a:chOff x="1431" y="1843"/>
                <a:chExt cx="907" cy="295"/>
              </a:xfrm>
            </p:grpSpPr>
            <p:sp>
              <p:nvSpPr>
                <p:cNvPr id="91" name="Freeform 43"/>
                <p:cNvSpPr>
                  <a:spLocks/>
                </p:cNvSpPr>
                <p:nvPr/>
              </p:nvSpPr>
              <p:spPr bwMode="auto">
                <a:xfrm>
                  <a:off x="1431" y="1843"/>
                  <a:ext cx="907" cy="295"/>
                </a:xfrm>
                <a:custGeom>
                  <a:avLst/>
                  <a:gdLst>
                    <a:gd name="T0" fmla="*/ 0 w 4756"/>
                    <a:gd name="T1" fmla="*/ 1576 h 1576"/>
                    <a:gd name="T2" fmla="*/ 50 w 4756"/>
                    <a:gd name="T3" fmla="*/ 1462 h 1576"/>
                    <a:gd name="T4" fmla="*/ 108 w 4756"/>
                    <a:gd name="T5" fmla="*/ 1350 h 1576"/>
                    <a:gd name="T6" fmla="*/ 170 w 4756"/>
                    <a:gd name="T7" fmla="*/ 1242 h 1576"/>
                    <a:gd name="T8" fmla="*/ 238 w 4756"/>
                    <a:gd name="T9" fmla="*/ 1138 h 1576"/>
                    <a:gd name="T10" fmla="*/ 310 w 4756"/>
                    <a:gd name="T11" fmla="*/ 1036 h 1576"/>
                    <a:gd name="T12" fmla="*/ 386 w 4756"/>
                    <a:gd name="T13" fmla="*/ 940 h 1576"/>
                    <a:gd name="T14" fmla="*/ 468 w 4756"/>
                    <a:gd name="T15" fmla="*/ 846 h 1576"/>
                    <a:gd name="T16" fmla="*/ 552 w 4756"/>
                    <a:gd name="T17" fmla="*/ 756 h 1576"/>
                    <a:gd name="T18" fmla="*/ 596 w 4756"/>
                    <a:gd name="T19" fmla="*/ 712 h 1576"/>
                    <a:gd name="T20" fmla="*/ 688 w 4756"/>
                    <a:gd name="T21" fmla="*/ 630 h 1576"/>
                    <a:gd name="T22" fmla="*/ 784 w 4756"/>
                    <a:gd name="T23" fmla="*/ 550 h 1576"/>
                    <a:gd name="T24" fmla="*/ 884 w 4756"/>
                    <a:gd name="T25" fmla="*/ 476 h 1576"/>
                    <a:gd name="T26" fmla="*/ 986 w 4756"/>
                    <a:gd name="T27" fmla="*/ 406 h 1576"/>
                    <a:gd name="T28" fmla="*/ 1092 w 4756"/>
                    <a:gd name="T29" fmla="*/ 342 h 1576"/>
                    <a:gd name="T30" fmla="*/ 1202 w 4756"/>
                    <a:gd name="T31" fmla="*/ 282 h 1576"/>
                    <a:gd name="T32" fmla="*/ 1316 w 4756"/>
                    <a:gd name="T33" fmla="*/ 228 h 1576"/>
                    <a:gd name="T34" fmla="*/ 1374 w 4756"/>
                    <a:gd name="T35" fmla="*/ 202 h 1576"/>
                    <a:gd name="T36" fmla="*/ 1490 w 4756"/>
                    <a:gd name="T37" fmla="*/ 156 h 1576"/>
                    <a:gd name="T38" fmla="*/ 1610 w 4756"/>
                    <a:gd name="T39" fmla="*/ 116 h 1576"/>
                    <a:gd name="T40" fmla="*/ 1732 w 4756"/>
                    <a:gd name="T41" fmla="*/ 80 h 1576"/>
                    <a:gd name="T42" fmla="*/ 1858 w 4756"/>
                    <a:gd name="T43" fmla="*/ 52 h 1576"/>
                    <a:gd name="T44" fmla="*/ 1984 w 4756"/>
                    <a:gd name="T45" fmla="*/ 30 h 1576"/>
                    <a:gd name="T46" fmla="*/ 2114 w 4756"/>
                    <a:gd name="T47" fmla="*/ 12 h 1576"/>
                    <a:gd name="T48" fmla="*/ 2246 w 4756"/>
                    <a:gd name="T49" fmla="*/ 2 h 1576"/>
                    <a:gd name="T50" fmla="*/ 2378 w 4756"/>
                    <a:gd name="T51" fmla="*/ 0 h 1576"/>
                    <a:gd name="T52" fmla="*/ 2444 w 4756"/>
                    <a:gd name="T53" fmla="*/ 0 h 1576"/>
                    <a:gd name="T54" fmla="*/ 2576 w 4756"/>
                    <a:gd name="T55" fmla="*/ 8 h 1576"/>
                    <a:gd name="T56" fmla="*/ 2706 w 4756"/>
                    <a:gd name="T57" fmla="*/ 20 h 1576"/>
                    <a:gd name="T58" fmla="*/ 2834 w 4756"/>
                    <a:gd name="T59" fmla="*/ 40 h 1576"/>
                    <a:gd name="T60" fmla="*/ 2962 w 4756"/>
                    <a:gd name="T61" fmla="*/ 66 h 1576"/>
                    <a:gd name="T62" fmla="*/ 3084 w 4756"/>
                    <a:gd name="T63" fmla="*/ 98 h 1576"/>
                    <a:gd name="T64" fmla="*/ 3206 w 4756"/>
                    <a:gd name="T65" fmla="*/ 136 h 1576"/>
                    <a:gd name="T66" fmla="*/ 3324 w 4756"/>
                    <a:gd name="T67" fmla="*/ 178 h 1576"/>
                    <a:gd name="T68" fmla="*/ 3382 w 4756"/>
                    <a:gd name="T69" fmla="*/ 202 h 1576"/>
                    <a:gd name="T70" fmla="*/ 3498 w 4756"/>
                    <a:gd name="T71" fmla="*/ 254 h 1576"/>
                    <a:gd name="T72" fmla="*/ 3608 w 4756"/>
                    <a:gd name="T73" fmla="*/ 312 h 1576"/>
                    <a:gd name="T74" fmla="*/ 3716 w 4756"/>
                    <a:gd name="T75" fmla="*/ 374 h 1576"/>
                    <a:gd name="T76" fmla="*/ 3822 w 4756"/>
                    <a:gd name="T77" fmla="*/ 440 h 1576"/>
                    <a:gd name="T78" fmla="*/ 3922 w 4756"/>
                    <a:gd name="T79" fmla="*/ 512 h 1576"/>
                    <a:gd name="T80" fmla="*/ 4020 w 4756"/>
                    <a:gd name="T81" fmla="*/ 590 h 1576"/>
                    <a:gd name="T82" fmla="*/ 4114 w 4756"/>
                    <a:gd name="T83" fmla="*/ 670 h 1576"/>
                    <a:gd name="T84" fmla="*/ 4204 w 4756"/>
                    <a:gd name="T85" fmla="*/ 756 h 1576"/>
                    <a:gd name="T86" fmla="*/ 4246 w 4756"/>
                    <a:gd name="T87" fmla="*/ 800 h 1576"/>
                    <a:gd name="T88" fmla="*/ 4330 w 4756"/>
                    <a:gd name="T89" fmla="*/ 892 h 1576"/>
                    <a:gd name="T90" fmla="*/ 4410 w 4756"/>
                    <a:gd name="T91" fmla="*/ 988 h 1576"/>
                    <a:gd name="T92" fmla="*/ 4484 w 4756"/>
                    <a:gd name="T93" fmla="*/ 1086 h 1576"/>
                    <a:gd name="T94" fmla="*/ 4552 w 4756"/>
                    <a:gd name="T95" fmla="*/ 1190 h 1576"/>
                    <a:gd name="T96" fmla="*/ 4618 w 4756"/>
                    <a:gd name="T97" fmla="*/ 1296 h 1576"/>
                    <a:gd name="T98" fmla="*/ 4678 w 4756"/>
                    <a:gd name="T99" fmla="*/ 1406 h 1576"/>
                    <a:gd name="T100" fmla="*/ 4732 w 4756"/>
                    <a:gd name="T101" fmla="*/ 1518 h 1576"/>
                    <a:gd name="T102" fmla="*/ 0 w 4756"/>
                    <a:gd name="T103" fmla="*/ 1576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135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92" name="Oval 44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135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</p:grpSp>
      </p:grpSp>
      <p:grpSp>
        <p:nvGrpSpPr>
          <p:cNvPr id="100" name="Group 45"/>
          <p:cNvGrpSpPr>
            <a:grpSpLocks/>
          </p:cNvGrpSpPr>
          <p:nvPr/>
        </p:nvGrpSpPr>
        <p:grpSpPr bwMode="auto">
          <a:xfrm>
            <a:off x="5088686" y="2434853"/>
            <a:ext cx="751271" cy="834195"/>
            <a:chOff x="3963" y="1690"/>
            <a:chExt cx="1182" cy="1313"/>
          </a:xfrm>
        </p:grpSpPr>
        <p:sp>
          <p:nvSpPr>
            <p:cNvPr id="101" name="Rectangle 46"/>
            <p:cNvSpPr>
              <a:spLocks noChangeArrowheads="1"/>
            </p:cNvSpPr>
            <p:nvPr/>
          </p:nvSpPr>
          <p:spPr bwMode="auto">
            <a:xfrm rot="-3600000">
              <a:off x="4554" y="2055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2" name="Rectangle 47"/>
            <p:cNvSpPr>
              <a:spLocks noChangeArrowheads="1"/>
            </p:cNvSpPr>
            <p:nvPr/>
          </p:nvSpPr>
          <p:spPr bwMode="auto">
            <a:xfrm rot="3600000">
              <a:off x="4554" y="2509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3" name="Rectangle 48"/>
            <p:cNvSpPr>
              <a:spLocks noChangeArrowheads="1"/>
            </p:cNvSpPr>
            <p:nvPr/>
          </p:nvSpPr>
          <p:spPr bwMode="auto">
            <a:xfrm>
              <a:off x="4160" y="2274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4" name="Freeform 49"/>
            <p:cNvSpPr>
              <a:spLocks/>
            </p:cNvSpPr>
            <p:nvPr/>
          </p:nvSpPr>
          <p:spPr bwMode="auto">
            <a:xfrm>
              <a:off x="4751" y="1690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3 h 394"/>
                <a:gd name="T6" fmla="*/ 361 w 394"/>
                <a:gd name="T7" fmla="*/ 306 h 394"/>
                <a:gd name="T8" fmla="*/ 336 w 394"/>
                <a:gd name="T9" fmla="*/ 335 h 394"/>
                <a:gd name="T10" fmla="*/ 307 w 394"/>
                <a:gd name="T11" fmla="*/ 361 h 394"/>
                <a:gd name="T12" fmla="*/ 274 w 394"/>
                <a:gd name="T13" fmla="*/ 379 h 394"/>
                <a:gd name="T14" fmla="*/ 237 w 394"/>
                <a:gd name="T15" fmla="*/ 390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0 h 394"/>
                <a:gd name="T24" fmla="*/ 71 w 394"/>
                <a:gd name="T25" fmla="*/ 348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5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0 h 394"/>
                <a:gd name="T40" fmla="*/ 33 w 394"/>
                <a:gd name="T41" fmla="*/ 87 h 394"/>
                <a:gd name="T42" fmla="*/ 58 w 394"/>
                <a:gd name="T43" fmla="*/ 58 h 394"/>
                <a:gd name="T44" fmla="*/ 88 w 394"/>
                <a:gd name="T45" fmla="*/ 33 h 394"/>
                <a:gd name="T46" fmla="*/ 120 w 394"/>
                <a:gd name="T47" fmla="*/ 14 h 394"/>
                <a:gd name="T48" fmla="*/ 157 w 394"/>
                <a:gd name="T49" fmla="*/ 3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3 h 394"/>
                <a:gd name="T58" fmla="*/ 323 w 394"/>
                <a:gd name="T59" fmla="*/ 45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8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5"/>
                  </a:lnTo>
                  <a:lnTo>
                    <a:pt x="380" y="273"/>
                  </a:lnTo>
                  <a:lnTo>
                    <a:pt x="370" y="290"/>
                  </a:lnTo>
                  <a:lnTo>
                    <a:pt x="361" y="306"/>
                  </a:lnTo>
                  <a:lnTo>
                    <a:pt x="349" y="323"/>
                  </a:lnTo>
                  <a:lnTo>
                    <a:pt x="336" y="335"/>
                  </a:lnTo>
                  <a:lnTo>
                    <a:pt x="323" y="348"/>
                  </a:lnTo>
                  <a:lnTo>
                    <a:pt x="307" y="361"/>
                  </a:lnTo>
                  <a:lnTo>
                    <a:pt x="290" y="370"/>
                  </a:lnTo>
                  <a:lnTo>
                    <a:pt x="274" y="379"/>
                  </a:lnTo>
                  <a:lnTo>
                    <a:pt x="256" y="385"/>
                  </a:lnTo>
                  <a:lnTo>
                    <a:pt x="237" y="390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0"/>
                  </a:lnTo>
                  <a:lnTo>
                    <a:pt x="139" y="385"/>
                  </a:lnTo>
                  <a:lnTo>
                    <a:pt x="120" y="379"/>
                  </a:lnTo>
                  <a:lnTo>
                    <a:pt x="104" y="370"/>
                  </a:lnTo>
                  <a:lnTo>
                    <a:pt x="88" y="361"/>
                  </a:lnTo>
                  <a:lnTo>
                    <a:pt x="71" y="348"/>
                  </a:lnTo>
                  <a:lnTo>
                    <a:pt x="58" y="335"/>
                  </a:lnTo>
                  <a:lnTo>
                    <a:pt x="46" y="323"/>
                  </a:lnTo>
                  <a:lnTo>
                    <a:pt x="33" y="306"/>
                  </a:lnTo>
                  <a:lnTo>
                    <a:pt x="24" y="290"/>
                  </a:lnTo>
                  <a:lnTo>
                    <a:pt x="15" y="273"/>
                  </a:lnTo>
                  <a:lnTo>
                    <a:pt x="9" y="255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8"/>
                  </a:lnTo>
                  <a:lnTo>
                    <a:pt x="15" y="120"/>
                  </a:lnTo>
                  <a:lnTo>
                    <a:pt x="24" y="104"/>
                  </a:lnTo>
                  <a:lnTo>
                    <a:pt x="33" y="87"/>
                  </a:lnTo>
                  <a:lnTo>
                    <a:pt x="46" y="71"/>
                  </a:lnTo>
                  <a:lnTo>
                    <a:pt x="58" y="58"/>
                  </a:lnTo>
                  <a:lnTo>
                    <a:pt x="71" y="45"/>
                  </a:lnTo>
                  <a:lnTo>
                    <a:pt x="88" y="33"/>
                  </a:lnTo>
                  <a:lnTo>
                    <a:pt x="104" y="23"/>
                  </a:lnTo>
                  <a:lnTo>
                    <a:pt x="120" y="14"/>
                  </a:lnTo>
                  <a:lnTo>
                    <a:pt x="139" y="9"/>
                  </a:lnTo>
                  <a:lnTo>
                    <a:pt x="157" y="3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3"/>
                  </a:lnTo>
                  <a:lnTo>
                    <a:pt x="256" y="9"/>
                  </a:lnTo>
                  <a:lnTo>
                    <a:pt x="274" y="14"/>
                  </a:lnTo>
                  <a:lnTo>
                    <a:pt x="290" y="23"/>
                  </a:lnTo>
                  <a:lnTo>
                    <a:pt x="307" y="33"/>
                  </a:lnTo>
                  <a:lnTo>
                    <a:pt x="323" y="45"/>
                  </a:lnTo>
                  <a:lnTo>
                    <a:pt x="336" y="58"/>
                  </a:lnTo>
                  <a:lnTo>
                    <a:pt x="349" y="71"/>
                  </a:lnTo>
                  <a:lnTo>
                    <a:pt x="361" y="87"/>
                  </a:lnTo>
                  <a:lnTo>
                    <a:pt x="370" y="104"/>
                  </a:lnTo>
                  <a:lnTo>
                    <a:pt x="380" y="120"/>
                  </a:lnTo>
                  <a:lnTo>
                    <a:pt x="385" y="138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5" name="Freeform 50"/>
            <p:cNvSpPr>
              <a:spLocks/>
            </p:cNvSpPr>
            <p:nvPr/>
          </p:nvSpPr>
          <p:spPr bwMode="auto">
            <a:xfrm>
              <a:off x="4751" y="2609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1 w 394"/>
                <a:gd name="T3" fmla="*/ 237 h 394"/>
                <a:gd name="T4" fmla="*/ 380 w 394"/>
                <a:gd name="T5" fmla="*/ 274 h 394"/>
                <a:gd name="T6" fmla="*/ 361 w 394"/>
                <a:gd name="T7" fmla="*/ 307 h 394"/>
                <a:gd name="T8" fmla="*/ 336 w 394"/>
                <a:gd name="T9" fmla="*/ 336 h 394"/>
                <a:gd name="T10" fmla="*/ 307 w 394"/>
                <a:gd name="T11" fmla="*/ 361 h 394"/>
                <a:gd name="T12" fmla="*/ 274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9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6 w 394"/>
                <a:gd name="T27" fmla="*/ 323 h 394"/>
                <a:gd name="T28" fmla="*/ 24 w 394"/>
                <a:gd name="T29" fmla="*/ 290 h 394"/>
                <a:gd name="T30" fmla="*/ 9 w 394"/>
                <a:gd name="T31" fmla="*/ 256 h 394"/>
                <a:gd name="T32" fmla="*/ 2 w 394"/>
                <a:gd name="T33" fmla="*/ 217 h 394"/>
                <a:gd name="T34" fmla="*/ 0 w 394"/>
                <a:gd name="T35" fmla="*/ 197 h 394"/>
                <a:gd name="T36" fmla="*/ 4 w 394"/>
                <a:gd name="T37" fmla="*/ 157 h 394"/>
                <a:gd name="T38" fmla="*/ 15 w 394"/>
                <a:gd name="T39" fmla="*/ 121 h 394"/>
                <a:gd name="T40" fmla="*/ 33 w 394"/>
                <a:gd name="T41" fmla="*/ 88 h 394"/>
                <a:gd name="T42" fmla="*/ 58 w 394"/>
                <a:gd name="T43" fmla="*/ 59 h 394"/>
                <a:gd name="T44" fmla="*/ 88 w 394"/>
                <a:gd name="T45" fmla="*/ 33 h 394"/>
                <a:gd name="T46" fmla="*/ 120 w 394"/>
                <a:gd name="T47" fmla="*/ 15 h 394"/>
                <a:gd name="T48" fmla="*/ 157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6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9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1" y="237"/>
                  </a:lnTo>
                  <a:lnTo>
                    <a:pt x="385" y="256"/>
                  </a:lnTo>
                  <a:lnTo>
                    <a:pt x="380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9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7" y="361"/>
                  </a:lnTo>
                  <a:lnTo>
                    <a:pt x="290" y="371"/>
                  </a:lnTo>
                  <a:lnTo>
                    <a:pt x="274" y="380"/>
                  </a:lnTo>
                  <a:lnTo>
                    <a:pt x="256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7" y="391"/>
                  </a:lnTo>
                  <a:lnTo>
                    <a:pt x="139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8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6" y="323"/>
                  </a:lnTo>
                  <a:lnTo>
                    <a:pt x="33" y="307"/>
                  </a:lnTo>
                  <a:lnTo>
                    <a:pt x="24" y="290"/>
                  </a:lnTo>
                  <a:lnTo>
                    <a:pt x="15" y="274"/>
                  </a:lnTo>
                  <a:lnTo>
                    <a:pt x="9" y="256"/>
                  </a:lnTo>
                  <a:lnTo>
                    <a:pt x="4" y="237"/>
                  </a:lnTo>
                  <a:lnTo>
                    <a:pt x="2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2" y="177"/>
                  </a:lnTo>
                  <a:lnTo>
                    <a:pt x="4" y="157"/>
                  </a:lnTo>
                  <a:lnTo>
                    <a:pt x="9" y="139"/>
                  </a:lnTo>
                  <a:lnTo>
                    <a:pt x="15" y="121"/>
                  </a:lnTo>
                  <a:lnTo>
                    <a:pt x="24" y="104"/>
                  </a:lnTo>
                  <a:lnTo>
                    <a:pt x="33" y="88"/>
                  </a:lnTo>
                  <a:lnTo>
                    <a:pt x="46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8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9" y="9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6" y="9"/>
                  </a:lnTo>
                  <a:lnTo>
                    <a:pt x="274" y="15"/>
                  </a:lnTo>
                  <a:lnTo>
                    <a:pt x="290" y="24"/>
                  </a:lnTo>
                  <a:lnTo>
                    <a:pt x="307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9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80" y="121"/>
                  </a:lnTo>
                  <a:lnTo>
                    <a:pt x="385" y="139"/>
                  </a:lnTo>
                  <a:lnTo>
                    <a:pt x="391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06" name="Freeform 51"/>
            <p:cNvSpPr>
              <a:spLocks/>
            </p:cNvSpPr>
            <p:nvPr/>
          </p:nvSpPr>
          <p:spPr bwMode="auto">
            <a:xfrm>
              <a:off x="3963" y="2149"/>
              <a:ext cx="394" cy="395"/>
            </a:xfrm>
            <a:custGeom>
              <a:avLst/>
              <a:gdLst>
                <a:gd name="T0" fmla="*/ 394 w 394"/>
                <a:gd name="T1" fmla="*/ 198 h 395"/>
                <a:gd name="T2" fmla="*/ 390 w 394"/>
                <a:gd name="T3" fmla="*/ 238 h 395"/>
                <a:gd name="T4" fmla="*/ 379 w 394"/>
                <a:gd name="T5" fmla="*/ 274 h 395"/>
                <a:gd name="T6" fmla="*/ 361 w 394"/>
                <a:gd name="T7" fmla="*/ 307 h 395"/>
                <a:gd name="T8" fmla="*/ 336 w 394"/>
                <a:gd name="T9" fmla="*/ 336 h 395"/>
                <a:gd name="T10" fmla="*/ 306 w 394"/>
                <a:gd name="T11" fmla="*/ 362 h 395"/>
                <a:gd name="T12" fmla="*/ 273 w 394"/>
                <a:gd name="T13" fmla="*/ 380 h 395"/>
                <a:gd name="T14" fmla="*/ 237 w 394"/>
                <a:gd name="T15" fmla="*/ 391 h 395"/>
                <a:gd name="T16" fmla="*/ 197 w 394"/>
                <a:gd name="T17" fmla="*/ 395 h 395"/>
                <a:gd name="T18" fmla="*/ 177 w 394"/>
                <a:gd name="T19" fmla="*/ 393 h 395"/>
                <a:gd name="T20" fmla="*/ 138 w 394"/>
                <a:gd name="T21" fmla="*/ 385 h 395"/>
                <a:gd name="T22" fmla="*/ 104 w 394"/>
                <a:gd name="T23" fmla="*/ 371 h 395"/>
                <a:gd name="T24" fmla="*/ 71 w 394"/>
                <a:gd name="T25" fmla="*/ 349 h 395"/>
                <a:gd name="T26" fmla="*/ 45 w 394"/>
                <a:gd name="T27" fmla="*/ 323 h 395"/>
                <a:gd name="T28" fmla="*/ 23 w 394"/>
                <a:gd name="T29" fmla="*/ 291 h 395"/>
                <a:gd name="T30" fmla="*/ 9 w 394"/>
                <a:gd name="T31" fmla="*/ 256 h 395"/>
                <a:gd name="T32" fmla="*/ 2 w 394"/>
                <a:gd name="T33" fmla="*/ 218 h 395"/>
                <a:gd name="T34" fmla="*/ 0 w 394"/>
                <a:gd name="T35" fmla="*/ 198 h 395"/>
                <a:gd name="T36" fmla="*/ 3 w 394"/>
                <a:gd name="T37" fmla="*/ 157 h 395"/>
                <a:gd name="T38" fmla="*/ 14 w 394"/>
                <a:gd name="T39" fmla="*/ 121 h 395"/>
                <a:gd name="T40" fmla="*/ 33 w 394"/>
                <a:gd name="T41" fmla="*/ 88 h 395"/>
                <a:gd name="T42" fmla="*/ 58 w 394"/>
                <a:gd name="T43" fmla="*/ 59 h 395"/>
                <a:gd name="T44" fmla="*/ 87 w 394"/>
                <a:gd name="T45" fmla="*/ 33 h 395"/>
                <a:gd name="T46" fmla="*/ 120 w 394"/>
                <a:gd name="T47" fmla="*/ 15 h 395"/>
                <a:gd name="T48" fmla="*/ 157 w 394"/>
                <a:gd name="T49" fmla="*/ 4 h 395"/>
                <a:gd name="T50" fmla="*/ 197 w 394"/>
                <a:gd name="T51" fmla="*/ 0 h 395"/>
                <a:gd name="T52" fmla="*/ 217 w 394"/>
                <a:gd name="T53" fmla="*/ 2 h 395"/>
                <a:gd name="T54" fmla="*/ 255 w 394"/>
                <a:gd name="T55" fmla="*/ 10 h 395"/>
                <a:gd name="T56" fmla="*/ 290 w 394"/>
                <a:gd name="T57" fmla="*/ 24 h 395"/>
                <a:gd name="T58" fmla="*/ 323 w 394"/>
                <a:gd name="T59" fmla="*/ 46 h 395"/>
                <a:gd name="T60" fmla="*/ 348 w 394"/>
                <a:gd name="T61" fmla="*/ 72 h 395"/>
                <a:gd name="T62" fmla="*/ 370 w 394"/>
                <a:gd name="T63" fmla="*/ 104 h 395"/>
                <a:gd name="T64" fmla="*/ 385 w 394"/>
                <a:gd name="T65" fmla="*/ 139 h 395"/>
                <a:gd name="T66" fmla="*/ 392 w 394"/>
                <a:gd name="T67" fmla="*/ 177 h 395"/>
                <a:gd name="T68" fmla="*/ 394 w 394"/>
                <a:gd name="T69" fmla="*/ 198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5">
                  <a:moveTo>
                    <a:pt x="394" y="198"/>
                  </a:moveTo>
                  <a:lnTo>
                    <a:pt x="394" y="198"/>
                  </a:lnTo>
                  <a:lnTo>
                    <a:pt x="392" y="218"/>
                  </a:lnTo>
                  <a:lnTo>
                    <a:pt x="390" y="238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1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6" y="336"/>
                  </a:lnTo>
                  <a:lnTo>
                    <a:pt x="323" y="349"/>
                  </a:lnTo>
                  <a:lnTo>
                    <a:pt x="306" y="362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3"/>
                  </a:lnTo>
                  <a:lnTo>
                    <a:pt x="197" y="395"/>
                  </a:lnTo>
                  <a:lnTo>
                    <a:pt x="197" y="395"/>
                  </a:lnTo>
                  <a:lnTo>
                    <a:pt x="177" y="393"/>
                  </a:lnTo>
                  <a:lnTo>
                    <a:pt x="157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2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3" y="307"/>
                  </a:lnTo>
                  <a:lnTo>
                    <a:pt x="23" y="291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8"/>
                  </a:lnTo>
                  <a:lnTo>
                    <a:pt x="2" y="218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2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3" y="88"/>
                  </a:lnTo>
                  <a:lnTo>
                    <a:pt x="45" y="72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10"/>
                  </a:lnTo>
                  <a:lnTo>
                    <a:pt x="157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10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6" y="59"/>
                  </a:lnTo>
                  <a:lnTo>
                    <a:pt x="348" y="72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8"/>
                  </a:lnTo>
                  <a:lnTo>
                    <a:pt x="394" y="198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07" name="Group 52"/>
            <p:cNvGrpSpPr>
              <a:grpSpLocks/>
            </p:cNvGrpSpPr>
            <p:nvPr/>
          </p:nvGrpSpPr>
          <p:grpSpPr bwMode="auto">
            <a:xfrm>
              <a:off x="4445" y="2106"/>
              <a:ext cx="480" cy="480"/>
              <a:chOff x="1581" y="2149"/>
              <a:chExt cx="394" cy="395"/>
            </a:xfrm>
          </p:grpSpPr>
          <p:sp>
            <p:nvSpPr>
              <p:cNvPr id="108" name="Freeform 53"/>
              <p:cNvSpPr>
                <a:spLocks/>
              </p:cNvSpPr>
              <p:nvPr/>
            </p:nvSpPr>
            <p:spPr bwMode="auto">
              <a:xfrm>
                <a:off x="158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14124">
                      <a:shade val="30000"/>
                      <a:satMod val="115000"/>
                    </a:srgbClr>
                  </a:gs>
                  <a:gs pos="50000">
                    <a:srgbClr val="F14124">
                      <a:shade val="67500"/>
                      <a:satMod val="115000"/>
                    </a:srgbClr>
                  </a:gs>
                  <a:gs pos="100000">
                    <a:srgbClr val="F14124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tx1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135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109" name="Group 54"/>
              <p:cNvGrpSpPr>
                <a:grpSpLocks/>
              </p:cNvGrpSpPr>
              <p:nvPr/>
            </p:nvGrpSpPr>
            <p:grpSpPr bwMode="auto">
              <a:xfrm>
                <a:off x="1600" y="2167"/>
                <a:ext cx="356" cy="154"/>
                <a:chOff x="1377" y="1843"/>
                <a:chExt cx="1019" cy="438"/>
              </a:xfrm>
            </p:grpSpPr>
            <p:sp>
              <p:nvSpPr>
                <p:cNvPr id="110" name="Freeform 55"/>
                <p:cNvSpPr>
                  <a:spLocks/>
                </p:cNvSpPr>
                <p:nvPr/>
              </p:nvSpPr>
              <p:spPr bwMode="auto">
                <a:xfrm>
                  <a:off x="1377" y="1843"/>
                  <a:ext cx="1019" cy="438"/>
                </a:xfrm>
                <a:custGeom>
                  <a:avLst/>
                  <a:gdLst>
                    <a:gd name="T0" fmla="*/ 0 w 4756"/>
                    <a:gd name="T1" fmla="*/ 1576 h 1576"/>
                    <a:gd name="T2" fmla="*/ 50 w 4756"/>
                    <a:gd name="T3" fmla="*/ 1462 h 1576"/>
                    <a:gd name="T4" fmla="*/ 108 w 4756"/>
                    <a:gd name="T5" fmla="*/ 1350 h 1576"/>
                    <a:gd name="T6" fmla="*/ 170 w 4756"/>
                    <a:gd name="T7" fmla="*/ 1242 h 1576"/>
                    <a:gd name="T8" fmla="*/ 238 w 4756"/>
                    <a:gd name="T9" fmla="*/ 1138 h 1576"/>
                    <a:gd name="T10" fmla="*/ 310 w 4756"/>
                    <a:gd name="T11" fmla="*/ 1036 h 1576"/>
                    <a:gd name="T12" fmla="*/ 386 w 4756"/>
                    <a:gd name="T13" fmla="*/ 940 h 1576"/>
                    <a:gd name="T14" fmla="*/ 468 w 4756"/>
                    <a:gd name="T15" fmla="*/ 846 h 1576"/>
                    <a:gd name="T16" fmla="*/ 552 w 4756"/>
                    <a:gd name="T17" fmla="*/ 756 h 1576"/>
                    <a:gd name="T18" fmla="*/ 596 w 4756"/>
                    <a:gd name="T19" fmla="*/ 712 h 1576"/>
                    <a:gd name="T20" fmla="*/ 688 w 4756"/>
                    <a:gd name="T21" fmla="*/ 630 h 1576"/>
                    <a:gd name="T22" fmla="*/ 784 w 4756"/>
                    <a:gd name="T23" fmla="*/ 550 h 1576"/>
                    <a:gd name="T24" fmla="*/ 884 w 4756"/>
                    <a:gd name="T25" fmla="*/ 476 h 1576"/>
                    <a:gd name="T26" fmla="*/ 986 w 4756"/>
                    <a:gd name="T27" fmla="*/ 406 h 1576"/>
                    <a:gd name="T28" fmla="*/ 1092 w 4756"/>
                    <a:gd name="T29" fmla="*/ 342 h 1576"/>
                    <a:gd name="T30" fmla="*/ 1202 w 4756"/>
                    <a:gd name="T31" fmla="*/ 282 h 1576"/>
                    <a:gd name="T32" fmla="*/ 1316 w 4756"/>
                    <a:gd name="T33" fmla="*/ 228 h 1576"/>
                    <a:gd name="T34" fmla="*/ 1374 w 4756"/>
                    <a:gd name="T35" fmla="*/ 202 h 1576"/>
                    <a:gd name="T36" fmla="*/ 1490 w 4756"/>
                    <a:gd name="T37" fmla="*/ 156 h 1576"/>
                    <a:gd name="T38" fmla="*/ 1610 w 4756"/>
                    <a:gd name="T39" fmla="*/ 116 h 1576"/>
                    <a:gd name="T40" fmla="*/ 1732 w 4756"/>
                    <a:gd name="T41" fmla="*/ 80 h 1576"/>
                    <a:gd name="T42" fmla="*/ 1858 w 4756"/>
                    <a:gd name="T43" fmla="*/ 52 h 1576"/>
                    <a:gd name="T44" fmla="*/ 1984 w 4756"/>
                    <a:gd name="T45" fmla="*/ 30 h 1576"/>
                    <a:gd name="T46" fmla="*/ 2114 w 4756"/>
                    <a:gd name="T47" fmla="*/ 12 h 1576"/>
                    <a:gd name="T48" fmla="*/ 2246 w 4756"/>
                    <a:gd name="T49" fmla="*/ 2 h 1576"/>
                    <a:gd name="T50" fmla="*/ 2378 w 4756"/>
                    <a:gd name="T51" fmla="*/ 0 h 1576"/>
                    <a:gd name="T52" fmla="*/ 2444 w 4756"/>
                    <a:gd name="T53" fmla="*/ 0 h 1576"/>
                    <a:gd name="T54" fmla="*/ 2576 w 4756"/>
                    <a:gd name="T55" fmla="*/ 8 h 1576"/>
                    <a:gd name="T56" fmla="*/ 2706 w 4756"/>
                    <a:gd name="T57" fmla="*/ 20 h 1576"/>
                    <a:gd name="T58" fmla="*/ 2834 w 4756"/>
                    <a:gd name="T59" fmla="*/ 40 h 1576"/>
                    <a:gd name="T60" fmla="*/ 2962 w 4756"/>
                    <a:gd name="T61" fmla="*/ 66 h 1576"/>
                    <a:gd name="T62" fmla="*/ 3084 w 4756"/>
                    <a:gd name="T63" fmla="*/ 98 h 1576"/>
                    <a:gd name="T64" fmla="*/ 3206 w 4756"/>
                    <a:gd name="T65" fmla="*/ 136 h 1576"/>
                    <a:gd name="T66" fmla="*/ 3324 w 4756"/>
                    <a:gd name="T67" fmla="*/ 178 h 1576"/>
                    <a:gd name="T68" fmla="*/ 3382 w 4756"/>
                    <a:gd name="T69" fmla="*/ 202 h 1576"/>
                    <a:gd name="T70" fmla="*/ 3498 w 4756"/>
                    <a:gd name="T71" fmla="*/ 254 h 1576"/>
                    <a:gd name="T72" fmla="*/ 3608 w 4756"/>
                    <a:gd name="T73" fmla="*/ 312 h 1576"/>
                    <a:gd name="T74" fmla="*/ 3716 w 4756"/>
                    <a:gd name="T75" fmla="*/ 374 h 1576"/>
                    <a:gd name="T76" fmla="*/ 3822 w 4756"/>
                    <a:gd name="T77" fmla="*/ 440 h 1576"/>
                    <a:gd name="T78" fmla="*/ 3922 w 4756"/>
                    <a:gd name="T79" fmla="*/ 512 h 1576"/>
                    <a:gd name="T80" fmla="*/ 4020 w 4756"/>
                    <a:gd name="T81" fmla="*/ 590 h 1576"/>
                    <a:gd name="T82" fmla="*/ 4114 w 4756"/>
                    <a:gd name="T83" fmla="*/ 670 h 1576"/>
                    <a:gd name="T84" fmla="*/ 4204 w 4756"/>
                    <a:gd name="T85" fmla="*/ 756 h 1576"/>
                    <a:gd name="T86" fmla="*/ 4246 w 4756"/>
                    <a:gd name="T87" fmla="*/ 800 h 1576"/>
                    <a:gd name="T88" fmla="*/ 4330 w 4756"/>
                    <a:gd name="T89" fmla="*/ 892 h 1576"/>
                    <a:gd name="T90" fmla="*/ 4410 w 4756"/>
                    <a:gd name="T91" fmla="*/ 988 h 1576"/>
                    <a:gd name="T92" fmla="*/ 4484 w 4756"/>
                    <a:gd name="T93" fmla="*/ 1086 h 1576"/>
                    <a:gd name="T94" fmla="*/ 4552 w 4756"/>
                    <a:gd name="T95" fmla="*/ 1190 h 1576"/>
                    <a:gd name="T96" fmla="*/ 4618 w 4756"/>
                    <a:gd name="T97" fmla="*/ 1296 h 1576"/>
                    <a:gd name="T98" fmla="*/ 4678 w 4756"/>
                    <a:gd name="T99" fmla="*/ 1406 h 1576"/>
                    <a:gd name="T100" fmla="*/ 4732 w 4756"/>
                    <a:gd name="T101" fmla="*/ 1518 h 1576"/>
                    <a:gd name="T102" fmla="*/ 0 w 4756"/>
                    <a:gd name="T103" fmla="*/ 1576 h 1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>
                        <a:alpha val="75000"/>
                      </a:schemeClr>
                    </a:gs>
                    <a:gs pos="100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135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sp>
              <p:nvSpPr>
                <p:cNvPr id="111" name="Oval 56"/>
                <p:cNvSpPr>
                  <a:spLocks noChangeArrowheads="1"/>
                </p:cNvSpPr>
                <p:nvPr/>
              </p:nvSpPr>
              <p:spPr bwMode="auto">
                <a:xfrm>
                  <a:off x="1771" y="1843"/>
                  <a:ext cx="227" cy="20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135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</p:grpSp>
        </p:grpSp>
      </p:grpSp>
      <p:grpSp>
        <p:nvGrpSpPr>
          <p:cNvPr id="112" name="Group 57"/>
          <p:cNvGrpSpPr>
            <a:grpSpLocks/>
          </p:cNvGrpSpPr>
          <p:nvPr/>
        </p:nvGrpSpPr>
        <p:grpSpPr bwMode="auto">
          <a:xfrm>
            <a:off x="5023874" y="4422818"/>
            <a:ext cx="870089" cy="603987"/>
            <a:chOff x="3593" y="2636"/>
            <a:chExt cx="1370" cy="951"/>
          </a:xfrm>
        </p:grpSpPr>
        <p:sp>
          <p:nvSpPr>
            <p:cNvPr id="113" name="Rectangle 58"/>
            <p:cNvSpPr>
              <a:spLocks noChangeArrowheads="1"/>
            </p:cNvSpPr>
            <p:nvPr/>
          </p:nvSpPr>
          <p:spPr bwMode="auto">
            <a:xfrm rot="-3600000">
              <a:off x="3664" y="3093"/>
              <a:ext cx="525" cy="145"/>
            </a:xfrm>
            <a:prstGeom prst="rect">
              <a:avLst/>
            </a:prstGeom>
            <a:gradFill rotWithShape="1">
              <a:gsLst>
                <a:gs pos="0">
                  <a:srgbClr val="9E9E9E"/>
                </a:gs>
                <a:gs pos="100000">
                  <a:srgbClr val="9E9E9E">
                    <a:gamma/>
                    <a:shade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14" name="Freeform 59"/>
            <p:cNvSpPr>
              <a:spLocks/>
            </p:cNvSpPr>
            <p:nvPr/>
          </p:nvSpPr>
          <p:spPr bwMode="auto">
            <a:xfrm>
              <a:off x="3593" y="3193"/>
              <a:ext cx="394" cy="394"/>
            </a:xfrm>
            <a:custGeom>
              <a:avLst/>
              <a:gdLst>
                <a:gd name="T0" fmla="*/ 394 w 394"/>
                <a:gd name="T1" fmla="*/ 197 h 394"/>
                <a:gd name="T2" fmla="*/ 390 w 394"/>
                <a:gd name="T3" fmla="*/ 237 h 394"/>
                <a:gd name="T4" fmla="*/ 379 w 394"/>
                <a:gd name="T5" fmla="*/ 274 h 394"/>
                <a:gd name="T6" fmla="*/ 361 w 394"/>
                <a:gd name="T7" fmla="*/ 307 h 394"/>
                <a:gd name="T8" fmla="*/ 335 w 394"/>
                <a:gd name="T9" fmla="*/ 336 h 394"/>
                <a:gd name="T10" fmla="*/ 306 w 394"/>
                <a:gd name="T11" fmla="*/ 361 h 394"/>
                <a:gd name="T12" fmla="*/ 273 w 394"/>
                <a:gd name="T13" fmla="*/ 380 h 394"/>
                <a:gd name="T14" fmla="*/ 237 w 394"/>
                <a:gd name="T15" fmla="*/ 391 h 394"/>
                <a:gd name="T16" fmla="*/ 197 w 394"/>
                <a:gd name="T17" fmla="*/ 394 h 394"/>
                <a:gd name="T18" fmla="*/ 177 w 394"/>
                <a:gd name="T19" fmla="*/ 392 h 394"/>
                <a:gd name="T20" fmla="*/ 138 w 394"/>
                <a:gd name="T21" fmla="*/ 385 h 394"/>
                <a:gd name="T22" fmla="*/ 104 w 394"/>
                <a:gd name="T23" fmla="*/ 371 h 394"/>
                <a:gd name="T24" fmla="*/ 71 w 394"/>
                <a:gd name="T25" fmla="*/ 349 h 394"/>
                <a:gd name="T26" fmla="*/ 45 w 394"/>
                <a:gd name="T27" fmla="*/ 323 h 394"/>
                <a:gd name="T28" fmla="*/ 23 w 394"/>
                <a:gd name="T29" fmla="*/ 290 h 394"/>
                <a:gd name="T30" fmla="*/ 9 w 394"/>
                <a:gd name="T31" fmla="*/ 256 h 394"/>
                <a:gd name="T32" fmla="*/ 1 w 394"/>
                <a:gd name="T33" fmla="*/ 217 h 394"/>
                <a:gd name="T34" fmla="*/ 0 w 394"/>
                <a:gd name="T35" fmla="*/ 197 h 394"/>
                <a:gd name="T36" fmla="*/ 3 w 394"/>
                <a:gd name="T37" fmla="*/ 157 h 394"/>
                <a:gd name="T38" fmla="*/ 14 w 394"/>
                <a:gd name="T39" fmla="*/ 121 h 394"/>
                <a:gd name="T40" fmla="*/ 32 w 394"/>
                <a:gd name="T41" fmla="*/ 88 h 394"/>
                <a:gd name="T42" fmla="*/ 58 w 394"/>
                <a:gd name="T43" fmla="*/ 59 h 394"/>
                <a:gd name="T44" fmla="*/ 87 w 394"/>
                <a:gd name="T45" fmla="*/ 33 h 394"/>
                <a:gd name="T46" fmla="*/ 120 w 394"/>
                <a:gd name="T47" fmla="*/ 15 h 394"/>
                <a:gd name="T48" fmla="*/ 156 w 394"/>
                <a:gd name="T49" fmla="*/ 4 h 394"/>
                <a:gd name="T50" fmla="*/ 197 w 394"/>
                <a:gd name="T51" fmla="*/ 0 h 394"/>
                <a:gd name="T52" fmla="*/ 217 w 394"/>
                <a:gd name="T53" fmla="*/ 2 h 394"/>
                <a:gd name="T54" fmla="*/ 255 w 394"/>
                <a:gd name="T55" fmla="*/ 9 h 394"/>
                <a:gd name="T56" fmla="*/ 290 w 394"/>
                <a:gd name="T57" fmla="*/ 24 h 394"/>
                <a:gd name="T58" fmla="*/ 323 w 394"/>
                <a:gd name="T59" fmla="*/ 46 h 394"/>
                <a:gd name="T60" fmla="*/ 348 w 394"/>
                <a:gd name="T61" fmla="*/ 71 h 394"/>
                <a:gd name="T62" fmla="*/ 370 w 394"/>
                <a:gd name="T63" fmla="*/ 104 h 394"/>
                <a:gd name="T64" fmla="*/ 385 w 394"/>
                <a:gd name="T65" fmla="*/ 139 h 394"/>
                <a:gd name="T66" fmla="*/ 392 w 394"/>
                <a:gd name="T67" fmla="*/ 177 h 394"/>
                <a:gd name="T68" fmla="*/ 394 w 394"/>
                <a:gd name="T69" fmla="*/ 19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4" h="394">
                  <a:moveTo>
                    <a:pt x="394" y="197"/>
                  </a:moveTo>
                  <a:lnTo>
                    <a:pt x="394" y="197"/>
                  </a:lnTo>
                  <a:lnTo>
                    <a:pt x="392" y="217"/>
                  </a:lnTo>
                  <a:lnTo>
                    <a:pt x="390" y="237"/>
                  </a:lnTo>
                  <a:lnTo>
                    <a:pt x="385" y="256"/>
                  </a:lnTo>
                  <a:lnTo>
                    <a:pt x="379" y="274"/>
                  </a:lnTo>
                  <a:lnTo>
                    <a:pt x="370" y="290"/>
                  </a:lnTo>
                  <a:lnTo>
                    <a:pt x="361" y="307"/>
                  </a:lnTo>
                  <a:lnTo>
                    <a:pt x="348" y="323"/>
                  </a:lnTo>
                  <a:lnTo>
                    <a:pt x="335" y="336"/>
                  </a:lnTo>
                  <a:lnTo>
                    <a:pt x="323" y="349"/>
                  </a:lnTo>
                  <a:lnTo>
                    <a:pt x="306" y="361"/>
                  </a:lnTo>
                  <a:lnTo>
                    <a:pt x="290" y="371"/>
                  </a:lnTo>
                  <a:lnTo>
                    <a:pt x="273" y="380"/>
                  </a:lnTo>
                  <a:lnTo>
                    <a:pt x="255" y="385"/>
                  </a:lnTo>
                  <a:lnTo>
                    <a:pt x="237" y="391"/>
                  </a:lnTo>
                  <a:lnTo>
                    <a:pt x="217" y="392"/>
                  </a:lnTo>
                  <a:lnTo>
                    <a:pt x="197" y="394"/>
                  </a:lnTo>
                  <a:lnTo>
                    <a:pt x="197" y="394"/>
                  </a:lnTo>
                  <a:lnTo>
                    <a:pt x="177" y="392"/>
                  </a:lnTo>
                  <a:lnTo>
                    <a:pt x="156" y="391"/>
                  </a:lnTo>
                  <a:lnTo>
                    <a:pt x="138" y="385"/>
                  </a:lnTo>
                  <a:lnTo>
                    <a:pt x="120" y="380"/>
                  </a:lnTo>
                  <a:lnTo>
                    <a:pt x="104" y="371"/>
                  </a:lnTo>
                  <a:lnTo>
                    <a:pt x="87" y="361"/>
                  </a:lnTo>
                  <a:lnTo>
                    <a:pt x="71" y="349"/>
                  </a:lnTo>
                  <a:lnTo>
                    <a:pt x="58" y="336"/>
                  </a:lnTo>
                  <a:lnTo>
                    <a:pt x="45" y="323"/>
                  </a:lnTo>
                  <a:lnTo>
                    <a:pt x="32" y="307"/>
                  </a:lnTo>
                  <a:lnTo>
                    <a:pt x="23" y="290"/>
                  </a:lnTo>
                  <a:lnTo>
                    <a:pt x="14" y="274"/>
                  </a:lnTo>
                  <a:lnTo>
                    <a:pt x="9" y="256"/>
                  </a:lnTo>
                  <a:lnTo>
                    <a:pt x="3" y="237"/>
                  </a:lnTo>
                  <a:lnTo>
                    <a:pt x="1" y="217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177"/>
                  </a:lnTo>
                  <a:lnTo>
                    <a:pt x="3" y="157"/>
                  </a:lnTo>
                  <a:lnTo>
                    <a:pt x="9" y="139"/>
                  </a:lnTo>
                  <a:lnTo>
                    <a:pt x="14" y="121"/>
                  </a:lnTo>
                  <a:lnTo>
                    <a:pt x="23" y="104"/>
                  </a:lnTo>
                  <a:lnTo>
                    <a:pt x="32" y="88"/>
                  </a:lnTo>
                  <a:lnTo>
                    <a:pt x="45" y="71"/>
                  </a:lnTo>
                  <a:lnTo>
                    <a:pt x="58" y="59"/>
                  </a:lnTo>
                  <a:lnTo>
                    <a:pt x="71" y="46"/>
                  </a:lnTo>
                  <a:lnTo>
                    <a:pt x="87" y="33"/>
                  </a:lnTo>
                  <a:lnTo>
                    <a:pt x="104" y="24"/>
                  </a:lnTo>
                  <a:lnTo>
                    <a:pt x="120" y="15"/>
                  </a:lnTo>
                  <a:lnTo>
                    <a:pt x="138" y="9"/>
                  </a:lnTo>
                  <a:lnTo>
                    <a:pt x="156" y="4"/>
                  </a:lnTo>
                  <a:lnTo>
                    <a:pt x="177" y="2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7" y="2"/>
                  </a:lnTo>
                  <a:lnTo>
                    <a:pt x="237" y="4"/>
                  </a:lnTo>
                  <a:lnTo>
                    <a:pt x="255" y="9"/>
                  </a:lnTo>
                  <a:lnTo>
                    <a:pt x="273" y="15"/>
                  </a:lnTo>
                  <a:lnTo>
                    <a:pt x="290" y="24"/>
                  </a:lnTo>
                  <a:lnTo>
                    <a:pt x="306" y="33"/>
                  </a:lnTo>
                  <a:lnTo>
                    <a:pt x="323" y="46"/>
                  </a:lnTo>
                  <a:lnTo>
                    <a:pt x="335" y="59"/>
                  </a:lnTo>
                  <a:lnTo>
                    <a:pt x="348" y="71"/>
                  </a:lnTo>
                  <a:lnTo>
                    <a:pt x="361" y="88"/>
                  </a:lnTo>
                  <a:lnTo>
                    <a:pt x="370" y="104"/>
                  </a:lnTo>
                  <a:lnTo>
                    <a:pt x="379" y="121"/>
                  </a:lnTo>
                  <a:lnTo>
                    <a:pt x="385" y="139"/>
                  </a:lnTo>
                  <a:lnTo>
                    <a:pt x="390" y="157"/>
                  </a:lnTo>
                  <a:lnTo>
                    <a:pt x="392" y="177"/>
                  </a:lnTo>
                  <a:lnTo>
                    <a:pt x="394" y="197"/>
                  </a:lnTo>
                  <a:lnTo>
                    <a:pt x="394" y="197"/>
                  </a:lnTo>
                  <a:close/>
                </a:path>
              </a:pathLst>
            </a:custGeom>
            <a:gradFill rotWithShape="1">
              <a:gsLst>
                <a:gs pos="0">
                  <a:srgbClr val="9E9E9E">
                    <a:gamma/>
                    <a:tint val="30196"/>
                    <a:invGamma/>
                  </a:srgbClr>
                </a:gs>
                <a:gs pos="100000">
                  <a:srgbClr val="9E9E9E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1"/>
              <a:endParaRPr kumimoji="1" lang="zh-CN" altLang="en-US" sz="135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grpSp>
          <p:nvGrpSpPr>
            <p:cNvPr id="115" name="Group 60"/>
            <p:cNvGrpSpPr>
              <a:grpSpLocks/>
            </p:cNvGrpSpPr>
            <p:nvPr/>
          </p:nvGrpSpPr>
          <p:grpSpPr bwMode="auto">
            <a:xfrm>
              <a:off x="3855" y="2636"/>
              <a:ext cx="1108" cy="588"/>
              <a:chOff x="2541" y="2052"/>
              <a:chExt cx="1108" cy="588"/>
            </a:xfrm>
          </p:grpSpPr>
          <p:sp>
            <p:nvSpPr>
              <p:cNvPr id="116" name="Rectangle 61"/>
              <p:cNvSpPr>
                <a:spLocks noChangeArrowheads="1"/>
              </p:cNvSpPr>
              <p:nvPr/>
            </p:nvSpPr>
            <p:spPr bwMode="auto">
              <a:xfrm>
                <a:off x="2738" y="2274"/>
                <a:ext cx="526" cy="145"/>
              </a:xfrm>
              <a:prstGeom prst="rect">
                <a:avLst/>
              </a:prstGeom>
              <a:gradFill rotWithShape="1">
                <a:gsLst>
                  <a:gs pos="0">
                    <a:srgbClr val="9E9E9E"/>
                  </a:gs>
                  <a:gs pos="100000">
                    <a:srgbClr val="9E9E9E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135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117" name="Freeform 62"/>
              <p:cNvSpPr>
                <a:spLocks/>
              </p:cNvSpPr>
              <p:nvPr/>
            </p:nvSpPr>
            <p:spPr bwMode="auto">
              <a:xfrm>
                <a:off x="2541" y="2149"/>
                <a:ext cx="394" cy="395"/>
              </a:xfrm>
              <a:custGeom>
                <a:avLst/>
                <a:gdLst>
                  <a:gd name="T0" fmla="*/ 394 w 394"/>
                  <a:gd name="T1" fmla="*/ 198 h 395"/>
                  <a:gd name="T2" fmla="*/ 391 w 394"/>
                  <a:gd name="T3" fmla="*/ 238 h 395"/>
                  <a:gd name="T4" fmla="*/ 380 w 394"/>
                  <a:gd name="T5" fmla="*/ 274 h 395"/>
                  <a:gd name="T6" fmla="*/ 362 w 394"/>
                  <a:gd name="T7" fmla="*/ 307 h 395"/>
                  <a:gd name="T8" fmla="*/ 336 w 394"/>
                  <a:gd name="T9" fmla="*/ 336 h 395"/>
                  <a:gd name="T10" fmla="*/ 307 w 394"/>
                  <a:gd name="T11" fmla="*/ 362 h 395"/>
                  <a:gd name="T12" fmla="*/ 274 w 394"/>
                  <a:gd name="T13" fmla="*/ 380 h 395"/>
                  <a:gd name="T14" fmla="*/ 238 w 394"/>
                  <a:gd name="T15" fmla="*/ 391 h 395"/>
                  <a:gd name="T16" fmla="*/ 197 w 394"/>
                  <a:gd name="T17" fmla="*/ 395 h 395"/>
                  <a:gd name="T18" fmla="*/ 177 w 394"/>
                  <a:gd name="T19" fmla="*/ 393 h 395"/>
                  <a:gd name="T20" fmla="*/ 139 w 394"/>
                  <a:gd name="T21" fmla="*/ 385 h 395"/>
                  <a:gd name="T22" fmla="*/ 104 w 394"/>
                  <a:gd name="T23" fmla="*/ 371 h 395"/>
                  <a:gd name="T24" fmla="*/ 71 w 394"/>
                  <a:gd name="T25" fmla="*/ 349 h 395"/>
                  <a:gd name="T26" fmla="*/ 46 w 394"/>
                  <a:gd name="T27" fmla="*/ 323 h 395"/>
                  <a:gd name="T28" fmla="*/ 24 w 394"/>
                  <a:gd name="T29" fmla="*/ 291 h 395"/>
                  <a:gd name="T30" fmla="*/ 9 w 394"/>
                  <a:gd name="T31" fmla="*/ 256 h 395"/>
                  <a:gd name="T32" fmla="*/ 2 w 394"/>
                  <a:gd name="T33" fmla="*/ 218 h 395"/>
                  <a:gd name="T34" fmla="*/ 0 w 394"/>
                  <a:gd name="T35" fmla="*/ 198 h 395"/>
                  <a:gd name="T36" fmla="*/ 4 w 394"/>
                  <a:gd name="T37" fmla="*/ 157 h 395"/>
                  <a:gd name="T38" fmla="*/ 15 w 394"/>
                  <a:gd name="T39" fmla="*/ 121 h 395"/>
                  <a:gd name="T40" fmla="*/ 33 w 394"/>
                  <a:gd name="T41" fmla="*/ 88 h 395"/>
                  <a:gd name="T42" fmla="*/ 59 w 394"/>
                  <a:gd name="T43" fmla="*/ 59 h 395"/>
                  <a:gd name="T44" fmla="*/ 88 w 394"/>
                  <a:gd name="T45" fmla="*/ 33 h 395"/>
                  <a:gd name="T46" fmla="*/ 121 w 394"/>
                  <a:gd name="T47" fmla="*/ 15 h 395"/>
                  <a:gd name="T48" fmla="*/ 157 w 394"/>
                  <a:gd name="T49" fmla="*/ 4 h 395"/>
                  <a:gd name="T50" fmla="*/ 197 w 394"/>
                  <a:gd name="T51" fmla="*/ 0 h 395"/>
                  <a:gd name="T52" fmla="*/ 217 w 394"/>
                  <a:gd name="T53" fmla="*/ 2 h 395"/>
                  <a:gd name="T54" fmla="*/ 256 w 394"/>
                  <a:gd name="T55" fmla="*/ 10 h 395"/>
                  <a:gd name="T56" fmla="*/ 290 w 394"/>
                  <a:gd name="T57" fmla="*/ 24 h 395"/>
                  <a:gd name="T58" fmla="*/ 323 w 394"/>
                  <a:gd name="T59" fmla="*/ 46 h 395"/>
                  <a:gd name="T60" fmla="*/ 349 w 394"/>
                  <a:gd name="T61" fmla="*/ 72 h 395"/>
                  <a:gd name="T62" fmla="*/ 371 w 394"/>
                  <a:gd name="T63" fmla="*/ 104 h 395"/>
                  <a:gd name="T64" fmla="*/ 385 w 394"/>
                  <a:gd name="T65" fmla="*/ 139 h 395"/>
                  <a:gd name="T66" fmla="*/ 393 w 394"/>
                  <a:gd name="T67" fmla="*/ 177 h 395"/>
                  <a:gd name="T68" fmla="*/ 394 w 394"/>
                  <a:gd name="T69" fmla="*/ 198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4" h="395">
                    <a:moveTo>
                      <a:pt x="394" y="198"/>
                    </a:moveTo>
                    <a:lnTo>
                      <a:pt x="394" y="198"/>
                    </a:lnTo>
                    <a:lnTo>
                      <a:pt x="393" y="218"/>
                    </a:lnTo>
                    <a:lnTo>
                      <a:pt x="391" y="238"/>
                    </a:lnTo>
                    <a:lnTo>
                      <a:pt x="385" y="256"/>
                    </a:lnTo>
                    <a:lnTo>
                      <a:pt x="380" y="274"/>
                    </a:lnTo>
                    <a:lnTo>
                      <a:pt x="371" y="291"/>
                    </a:lnTo>
                    <a:lnTo>
                      <a:pt x="362" y="307"/>
                    </a:lnTo>
                    <a:lnTo>
                      <a:pt x="349" y="323"/>
                    </a:lnTo>
                    <a:lnTo>
                      <a:pt x="336" y="336"/>
                    </a:lnTo>
                    <a:lnTo>
                      <a:pt x="323" y="349"/>
                    </a:lnTo>
                    <a:lnTo>
                      <a:pt x="307" y="362"/>
                    </a:lnTo>
                    <a:lnTo>
                      <a:pt x="290" y="371"/>
                    </a:lnTo>
                    <a:lnTo>
                      <a:pt x="274" y="380"/>
                    </a:lnTo>
                    <a:lnTo>
                      <a:pt x="256" y="385"/>
                    </a:lnTo>
                    <a:lnTo>
                      <a:pt x="238" y="391"/>
                    </a:lnTo>
                    <a:lnTo>
                      <a:pt x="217" y="393"/>
                    </a:lnTo>
                    <a:lnTo>
                      <a:pt x="197" y="395"/>
                    </a:lnTo>
                    <a:lnTo>
                      <a:pt x="197" y="395"/>
                    </a:lnTo>
                    <a:lnTo>
                      <a:pt x="177" y="393"/>
                    </a:lnTo>
                    <a:lnTo>
                      <a:pt x="157" y="391"/>
                    </a:lnTo>
                    <a:lnTo>
                      <a:pt x="139" y="385"/>
                    </a:lnTo>
                    <a:lnTo>
                      <a:pt x="121" y="380"/>
                    </a:lnTo>
                    <a:lnTo>
                      <a:pt x="104" y="371"/>
                    </a:lnTo>
                    <a:lnTo>
                      <a:pt x="88" y="362"/>
                    </a:lnTo>
                    <a:lnTo>
                      <a:pt x="71" y="349"/>
                    </a:lnTo>
                    <a:lnTo>
                      <a:pt x="59" y="336"/>
                    </a:lnTo>
                    <a:lnTo>
                      <a:pt x="46" y="323"/>
                    </a:lnTo>
                    <a:lnTo>
                      <a:pt x="33" y="307"/>
                    </a:lnTo>
                    <a:lnTo>
                      <a:pt x="24" y="291"/>
                    </a:lnTo>
                    <a:lnTo>
                      <a:pt x="15" y="274"/>
                    </a:lnTo>
                    <a:lnTo>
                      <a:pt x="9" y="256"/>
                    </a:lnTo>
                    <a:lnTo>
                      <a:pt x="4" y="238"/>
                    </a:lnTo>
                    <a:lnTo>
                      <a:pt x="2" y="218"/>
                    </a:lnTo>
                    <a:lnTo>
                      <a:pt x="0" y="198"/>
                    </a:lnTo>
                    <a:lnTo>
                      <a:pt x="0" y="198"/>
                    </a:lnTo>
                    <a:lnTo>
                      <a:pt x="2" y="177"/>
                    </a:lnTo>
                    <a:lnTo>
                      <a:pt x="4" y="157"/>
                    </a:lnTo>
                    <a:lnTo>
                      <a:pt x="9" y="139"/>
                    </a:lnTo>
                    <a:lnTo>
                      <a:pt x="15" y="121"/>
                    </a:lnTo>
                    <a:lnTo>
                      <a:pt x="24" y="104"/>
                    </a:lnTo>
                    <a:lnTo>
                      <a:pt x="33" y="88"/>
                    </a:lnTo>
                    <a:lnTo>
                      <a:pt x="46" y="72"/>
                    </a:lnTo>
                    <a:lnTo>
                      <a:pt x="59" y="59"/>
                    </a:lnTo>
                    <a:lnTo>
                      <a:pt x="71" y="46"/>
                    </a:lnTo>
                    <a:lnTo>
                      <a:pt x="88" y="33"/>
                    </a:lnTo>
                    <a:lnTo>
                      <a:pt x="104" y="24"/>
                    </a:lnTo>
                    <a:lnTo>
                      <a:pt x="121" y="15"/>
                    </a:lnTo>
                    <a:lnTo>
                      <a:pt x="139" y="10"/>
                    </a:lnTo>
                    <a:lnTo>
                      <a:pt x="157" y="4"/>
                    </a:lnTo>
                    <a:lnTo>
                      <a:pt x="177" y="2"/>
                    </a:lnTo>
                    <a:lnTo>
                      <a:pt x="197" y="0"/>
                    </a:lnTo>
                    <a:lnTo>
                      <a:pt x="197" y="0"/>
                    </a:lnTo>
                    <a:lnTo>
                      <a:pt x="217" y="2"/>
                    </a:lnTo>
                    <a:lnTo>
                      <a:pt x="238" y="4"/>
                    </a:lnTo>
                    <a:lnTo>
                      <a:pt x="256" y="10"/>
                    </a:lnTo>
                    <a:lnTo>
                      <a:pt x="274" y="15"/>
                    </a:lnTo>
                    <a:lnTo>
                      <a:pt x="290" y="24"/>
                    </a:lnTo>
                    <a:lnTo>
                      <a:pt x="307" y="33"/>
                    </a:lnTo>
                    <a:lnTo>
                      <a:pt x="323" y="46"/>
                    </a:lnTo>
                    <a:lnTo>
                      <a:pt x="336" y="59"/>
                    </a:lnTo>
                    <a:lnTo>
                      <a:pt x="349" y="72"/>
                    </a:lnTo>
                    <a:lnTo>
                      <a:pt x="362" y="88"/>
                    </a:lnTo>
                    <a:lnTo>
                      <a:pt x="371" y="104"/>
                    </a:lnTo>
                    <a:lnTo>
                      <a:pt x="380" y="121"/>
                    </a:lnTo>
                    <a:lnTo>
                      <a:pt x="385" y="139"/>
                    </a:lnTo>
                    <a:lnTo>
                      <a:pt x="391" y="157"/>
                    </a:lnTo>
                    <a:lnTo>
                      <a:pt x="393" y="177"/>
                    </a:lnTo>
                    <a:lnTo>
                      <a:pt x="394" y="198"/>
                    </a:lnTo>
                    <a:lnTo>
                      <a:pt x="394" y="19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9E9E">
                      <a:gamma/>
                      <a:tint val="30196"/>
                      <a:invGamma/>
                    </a:srgbClr>
                  </a:gs>
                  <a:gs pos="100000">
                    <a:srgbClr val="9E9E9E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latinLnBrk="1"/>
                <a:endParaRPr kumimoji="1" lang="zh-CN" altLang="en-US" sz="135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grpSp>
            <p:nvGrpSpPr>
              <p:cNvPr id="118" name="Group 63"/>
              <p:cNvGrpSpPr>
                <a:grpSpLocks/>
              </p:cNvGrpSpPr>
              <p:nvPr/>
            </p:nvGrpSpPr>
            <p:grpSpPr bwMode="auto">
              <a:xfrm>
                <a:off x="3061" y="2052"/>
                <a:ext cx="588" cy="588"/>
                <a:chOff x="3158" y="2149"/>
                <a:chExt cx="394" cy="395"/>
              </a:xfrm>
            </p:grpSpPr>
            <p:sp>
              <p:nvSpPr>
                <p:cNvPr id="119" name="Freeform 64"/>
                <p:cNvSpPr>
                  <a:spLocks/>
                </p:cNvSpPr>
                <p:nvPr/>
              </p:nvSpPr>
              <p:spPr bwMode="auto">
                <a:xfrm>
                  <a:off x="3158" y="2149"/>
                  <a:ext cx="394" cy="395"/>
                </a:xfrm>
                <a:custGeom>
                  <a:avLst/>
                  <a:gdLst>
                    <a:gd name="T0" fmla="*/ 394 w 394"/>
                    <a:gd name="T1" fmla="*/ 198 h 395"/>
                    <a:gd name="T2" fmla="*/ 390 w 394"/>
                    <a:gd name="T3" fmla="*/ 238 h 395"/>
                    <a:gd name="T4" fmla="*/ 379 w 394"/>
                    <a:gd name="T5" fmla="*/ 274 h 395"/>
                    <a:gd name="T6" fmla="*/ 361 w 394"/>
                    <a:gd name="T7" fmla="*/ 307 h 395"/>
                    <a:gd name="T8" fmla="*/ 336 w 394"/>
                    <a:gd name="T9" fmla="*/ 336 h 395"/>
                    <a:gd name="T10" fmla="*/ 306 w 394"/>
                    <a:gd name="T11" fmla="*/ 362 h 395"/>
                    <a:gd name="T12" fmla="*/ 274 w 394"/>
                    <a:gd name="T13" fmla="*/ 380 h 395"/>
                    <a:gd name="T14" fmla="*/ 237 w 394"/>
                    <a:gd name="T15" fmla="*/ 391 h 395"/>
                    <a:gd name="T16" fmla="*/ 197 w 394"/>
                    <a:gd name="T17" fmla="*/ 395 h 395"/>
                    <a:gd name="T18" fmla="*/ 177 w 394"/>
                    <a:gd name="T19" fmla="*/ 393 h 395"/>
                    <a:gd name="T20" fmla="*/ 139 w 394"/>
                    <a:gd name="T21" fmla="*/ 385 h 395"/>
                    <a:gd name="T22" fmla="*/ 104 w 394"/>
                    <a:gd name="T23" fmla="*/ 371 h 395"/>
                    <a:gd name="T24" fmla="*/ 71 w 394"/>
                    <a:gd name="T25" fmla="*/ 349 h 395"/>
                    <a:gd name="T26" fmla="*/ 45 w 394"/>
                    <a:gd name="T27" fmla="*/ 323 h 395"/>
                    <a:gd name="T28" fmla="*/ 24 w 394"/>
                    <a:gd name="T29" fmla="*/ 291 h 395"/>
                    <a:gd name="T30" fmla="*/ 9 w 394"/>
                    <a:gd name="T31" fmla="*/ 256 h 395"/>
                    <a:gd name="T32" fmla="*/ 2 w 394"/>
                    <a:gd name="T33" fmla="*/ 218 h 395"/>
                    <a:gd name="T34" fmla="*/ 0 w 394"/>
                    <a:gd name="T35" fmla="*/ 198 h 395"/>
                    <a:gd name="T36" fmla="*/ 4 w 394"/>
                    <a:gd name="T37" fmla="*/ 157 h 395"/>
                    <a:gd name="T38" fmla="*/ 14 w 394"/>
                    <a:gd name="T39" fmla="*/ 121 h 395"/>
                    <a:gd name="T40" fmla="*/ 33 w 394"/>
                    <a:gd name="T41" fmla="*/ 88 h 395"/>
                    <a:gd name="T42" fmla="*/ 58 w 394"/>
                    <a:gd name="T43" fmla="*/ 59 h 395"/>
                    <a:gd name="T44" fmla="*/ 87 w 394"/>
                    <a:gd name="T45" fmla="*/ 33 h 395"/>
                    <a:gd name="T46" fmla="*/ 120 w 394"/>
                    <a:gd name="T47" fmla="*/ 15 h 395"/>
                    <a:gd name="T48" fmla="*/ 157 w 394"/>
                    <a:gd name="T49" fmla="*/ 4 h 395"/>
                    <a:gd name="T50" fmla="*/ 197 w 394"/>
                    <a:gd name="T51" fmla="*/ 0 h 395"/>
                    <a:gd name="T52" fmla="*/ 217 w 394"/>
                    <a:gd name="T53" fmla="*/ 2 h 395"/>
                    <a:gd name="T54" fmla="*/ 255 w 394"/>
                    <a:gd name="T55" fmla="*/ 10 h 395"/>
                    <a:gd name="T56" fmla="*/ 290 w 394"/>
                    <a:gd name="T57" fmla="*/ 24 h 395"/>
                    <a:gd name="T58" fmla="*/ 323 w 394"/>
                    <a:gd name="T59" fmla="*/ 46 h 395"/>
                    <a:gd name="T60" fmla="*/ 348 w 394"/>
                    <a:gd name="T61" fmla="*/ 72 h 395"/>
                    <a:gd name="T62" fmla="*/ 370 w 394"/>
                    <a:gd name="T63" fmla="*/ 104 h 395"/>
                    <a:gd name="T64" fmla="*/ 385 w 394"/>
                    <a:gd name="T65" fmla="*/ 139 h 395"/>
                    <a:gd name="T66" fmla="*/ 392 w 394"/>
                    <a:gd name="T67" fmla="*/ 177 h 395"/>
                    <a:gd name="T68" fmla="*/ 394 w 394"/>
                    <a:gd name="T69" fmla="*/ 198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94" h="395">
                      <a:moveTo>
                        <a:pt x="394" y="198"/>
                      </a:moveTo>
                      <a:lnTo>
                        <a:pt x="394" y="198"/>
                      </a:lnTo>
                      <a:lnTo>
                        <a:pt x="392" y="218"/>
                      </a:lnTo>
                      <a:lnTo>
                        <a:pt x="390" y="238"/>
                      </a:lnTo>
                      <a:lnTo>
                        <a:pt x="385" y="256"/>
                      </a:lnTo>
                      <a:lnTo>
                        <a:pt x="379" y="274"/>
                      </a:lnTo>
                      <a:lnTo>
                        <a:pt x="370" y="291"/>
                      </a:lnTo>
                      <a:lnTo>
                        <a:pt x="361" y="307"/>
                      </a:lnTo>
                      <a:lnTo>
                        <a:pt x="348" y="323"/>
                      </a:lnTo>
                      <a:lnTo>
                        <a:pt x="336" y="336"/>
                      </a:lnTo>
                      <a:lnTo>
                        <a:pt x="323" y="349"/>
                      </a:lnTo>
                      <a:lnTo>
                        <a:pt x="306" y="362"/>
                      </a:lnTo>
                      <a:lnTo>
                        <a:pt x="290" y="371"/>
                      </a:lnTo>
                      <a:lnTo>
                        <a:pt x="274" y="380"/>
                      </a:lnTo>
                      <a:lnTo>
                        <a:pt x="255" y="385"/>
                      </a:lnTo>
                      <a:lnTo>
                        <a:pt x="237" y="391"/>
                      </a:lnTo>
                      <a:lnTo>
                        <a:pt x="217" y="393"/>
                      </a:lnTo>
                      <a:lnTo>
                        <a:pt x="197" y="395"/>
                      </a:lnTo>
                      <a:lnTo>
                        <a:pt x="197" y="395"/>
                      </a:lnTo>
                      <a:lnTo>
                        <a:pt x="177" y="393"/>
                      </a:lnTo>
                      <a:lnTo>
                        <a:pt x="157" y="391"/>
                      </a:lnTo>
                      <a:lnTo>
                        <a:pt x="139" y="385"/>
                      </a:lnTo>
                      <a:lnTo>
                        <a:pt x="120" y="380"/>
                      </a:lnTo>
                      <a:lnTo>
                        <a:pt x="104" y="371"/>
                      </a:lnTo>
                      <a:lnTo>
                        <a:pt x="87" y="362"/>
                      </a:lnTo>
                      <a:lnTo>
                        <a:pt x="71" y="349"/>
                      </a:lnTo>
                      <a:lnTo>
                        <a:pt x="58" y="336"/>
                      </a:lnTo>
                      <a:lnTo>
                        <a:pt x="45" y="323"/>
                      </a:lnTo>
                      <a:lnTo>
                        <a:pt x="33" y="307"/>
                      </a:lnTo>
                      <a:lnTo>
                        <a:pt x="24" y="291"/>
                      </a:lnTo>
                      <a:lnTo>
                        <a:pt x="14" y="274"/>
                      </a:lnTo>
                      <a:lnTo>
                        <a:pt x="9" y="256"/>
                      </a:lnTo>
                      <a:lnTo>
                        <a:pt x="4" y="238"/>
                      </a:lnTo>
                      <a:lnTo>
                        <a:pt x="2" y="218"/>
                      </a:lnTo>
                      <a:lnTo>
                        <a:pt x="0" y="198"/>
                      </a:lnTo>
                      <a:lnTo>
                        <a:pt x="0" y="198"/>
                      </a:lnTo>
                      <a:lnTo>
                        <a:pt x="2" y="177"/>
                      </a:lnTo>
                      <a:lnTo>
                        <a:pt x="4" y="157"/>
                      </a:lnTo>
                      <a:lnTo>
                        <a:pt x="9" y="139"/>
                      </a:lnTo>
                      <a:lnTo>
                        <a:pt x="14" y="121"/>
                      </a:lnTo>
                      <a:lnTo>
                        <a:pt x="24" y="104"/>
                      </a:lnTo>
                      <a:lnTo>
                        <a:pt x="33" y="88"/>
                      </a:lnTo>
                      <a:lnTo>
                        <a:pt x="45" y="72"/>
                      </a:lnTo>
                      <a:lnTo>
                        <a:pt x="58" y="59"/>
                      </a:lnTo>
                      <a:lnTo>
                        <a:pt x="71" y="46"/>
                      </a:lnTo>
                      <a:lnTo>
                        <a:pt x="87" y="33"/>
                      </a:lnTo>
                      <a:lnTo>
                        <a:pt x="104" y="24"/>
                      </a:lnTo>
                      <a:lnTo>
                        <a:pt x="120" y="15"/>
                      </a:lnTo>
                      <a:lnTo>
                        <a:pt x="139" y="10"/>
                      </a:lnTo>
                      <a:lnTo>
                        <a:pt x="157" y="4"/>
                      </a:lnTo>
                      <a:lnTo>
                        <a:pt x="177" y="2"/>
                      </a:lnTo>
                      <a:lnTo>
                        <a:pt x="197" y="0"/>
                      </a:lnTo>
                      <a:lnTo>
                        <a:pt x="197" y="0"/>
                      </a:lnTo>
                      <a:lnTo>
                        <a:pt x="217" y="2"/>
                      </a:lnTo>
                      <a:lnTo>
                        <a:pt x="237" y="4"/>
                      </a:lnTo>
                      <a:lnTo>
                        <a:pt x="255" y="10"/>
                      </a:lnTo>
                      <a:lnTo>
                        <a:pt x="274" y="15"/>
                      </a:lnTo>
                      <a:lnTo>
                        <a:pt x="290" y="24"/>
                      </a:lnTo>
                      <a:lnTo>
                        <a:pt x="306" y="33"/>
                      </a:lnTo>
                      <a:lnTo>
                        <a:pt x="323" y="46"/>
                      </a:lnTo>
                      <a:lnTo>
                        <a:pt x="336" y="59"/>
                      </a:lnTo>
                      <a:lnTo>
                        <a:pt x="348" y="72"/>
                      </a:lnTo>
                      <a:lnTo>
                        <a:pt x="361" y="88"/>
                      </a:lnTo>
                      <a:lnTo>
                        <a:pt x="370" y="104"/>
                      </a:lnTo>
                      <a:lnTo>
                        <a:pt x="379" y="121"/>
                      </a:lnTo>
                      <a:lnTo>
                        <a:pt x="385" y="139"/>
                      </a:lnTo>
                      <a:lnTo>
                        <a:pt x="390" y="157"/>
                      </a:lnTo>
                      <a:lnTo>
                        <a:pt x="392" y="177"/>
                      </a:lnTo>
                      <a:lnTo>
                        <a:pt x="394" y="198"/>
                      </a:lnTo>
                      <a:lnTo>
                        <a:pt x="394" y="19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5BAC8">
                        <a:shade val="30000"/>
                        <a:satMod val="115000"/>
                      </a:srgbClr>
                    </a:gs>
                    <a:gs pos="50000">
                      <a:srgbClr val="05BAC8">
                        <a:shade val="67500"/>
                        <a:satMod val="115000"/>
                      </a:srgbClr>
                    </a:gs>
                    <a:gs pos="100000">
                      <a:srgbClr val="05BAC8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kumimoji="1" lang="zh-CN" altLang="en-US" sz="1350">
                    <a:solidFill>
                      <a:srgbClr val="000000"/>
                    </a:solidFill>
                    <a:latin typeface="굴림" charset="-127"/>
                    <a:ea typeface="굴림" charset="-127"/>
                  </a:endParaRPr>
                </a:p>
              </p:txBody>
            </p:sp>
            <p:grpSp>
              <p:nvGrpSpPr>
                <p:cNvPr id="120" name="Group 65"/>
                <p:cNvGrpSpPr>
                  <a:grpSpLocks/>
                </p:cNvGrpSpPr>
                <p:nvPr/>
              </p:nvGrpSpPr>
              <p:grpSpPr bwMode="auto">
                <a:xfrm>
                  <a:off x="3198" y="2169"/>
                  <a:ext cx="317" cy="104"/>
                  <a:chOff x="1431" y="1843"/>
                  <a:chExt cx="907" cy="295"/>
                </a:xfrm>
              </p:grpSpPr>
              <p:sp>
                <p:nvSpPr>
                  <p:cNvPr id="121" name="Freeform 66"/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5"/>
                  </a:xfrm>
                  <a:custGeom>
                    <a:avLst/>
                    <a:gdLst>
                      <a:gd name="T0" fmla="*/ 0 w 4756"/>
                      <a:gd name="T1" fmla="*/ 1576 h 1576"/>
                      <a:gd name="T2" fmla="*/ 50 w 4756"/>
                      <a:gd name="T3" fmla="*/ 1462 h 1576"/>
                      <a:gd name="T4" fmla="*/ 108 w 4756"/>
                      <a:gd name="T5" fmla="*/ 1350 h 1576"/>
                      <a:gd name="T6" fmla="*/ 170 w 4756"/>
                      <a:gd name="T7" fmla="*/ 1242 h 1576"/>
                      <a:gd name="T8" fmla="*/ 238 w 4756"/>
                      <a:gd name="T9" fmla="*/ 1138 h 1576"/>
                      <a:gd name="T10" fmla="*/ 310 w 4756"/>
                      <a:gd name="T11" fmla="*/ 1036 h 1576"/>
                      <a:gd name="T12" fmla="*/ 386 w 4756"/>
                      <a:gd name="T13" fmla="*/ 940 h 1576"/>
                      <a:gd name="T14" fmla="*/ 468 w 4756"/>
                      <a:gd name="T15" fmla="*/ 846 h 1576"/>
                      <a:gd name="T16" fmla="*/ 552 w 4756"/>
                      <a:gd name="T17" fmla="*/ 756 h 1576"/>
                      <a:gd name="T18" fmla="*/ 596 w 4756"/>
                      <a:gd name="T19" fmla="*/ 712 h 1576"/>
                      <a:gd name="T20" fmla="*/ 688 w 4756"/>
                      <a:gd name="T21" fmla="*/ 630 h 1576"/>
                      <a:gd name="T22" fmla="*/ 784 w 4756"/>
                      <a:gd name="T23" fmla="*/ 550 h 1576"/>
                      <a:gd name="T24" fmla="*/ 884 w 4756"/>
                      <a:gd name="T25" fmla="*/ 476 h 1576"/>
                      <a:gd name="T26" fmla="*/ 986 w 4756"/>
                      <a:gd name="T27" fmla="*/ 406 h 1576"/>
                      <a:gd name="T28" fmla="*/ 1092 w 4756"/>
                      <a:gd name="T29" fmla="*/ 342 h 1576"/>
                      <a:gd name="T30" fmla="*/ 1202 w 4756"/>
                      <a:gd name="T31" fmla="*/ 282 h 1576"/>
                      <a:gd name="T32" fmla="*/ 1316 w 4756"/>
                      <a:gd name="T33" fmla="*/ 228 h 1576"/>
                      <a:gd name="T34" fmla="*/ 1374 w 4756"/>
                      <a:gd name="T35" fmla="*/ 202 h 1576"/>
                      <a:gd name="T36" fmla="*/ 1490 w 4756"/>
                      <a:gd name="T37" fmla="*/ 156 h 1576"/>
                      <a:gd name="T38" fmla="*/ 1610 w 4756"/>
                      <a:gd name="T39" fmla="*/ 116 h 1576"/>
                      <a:gd name="T40" fmla="*/ 1732 w 4756"/>
                      <a:gd name="T41" fmla="*/ 80 h 1576"/>
                      <a:gd name="T42" fmla="*/ 1858 w 4756"/>
                      <a:gd name="T43" fmla="*/ 52 h 1576"/>
                      <a:gd name="T44" fmla="*/ 1984 w 4756"/>
                      <a:gd name="T45" fmla="*/ 30 h 1576"/>
                      <a:gd name="T46" fmla="*/ 2114 w 4756"/>
                      <a:gd name="T47" fmla="*/ 12 h 1576"/>
                      <a:gd name="T48" fmla="*/ 2246 w 4756"/>
                      <a:gd name="T49" fmla="*/ 2 h 1576"/>
                      <a:gd name="T50" fmla="*/ 2378 w 4756"/>
                      <a:gd name="T51" fmla="*/ 0 h 1576"/>
                      <a:gd name="T52" fmla="*/ 2444 w 4756"/>
                      <a:gd name="T53" fmla="*/ 0 h 1576"/>
                      <a:gd name="T54" fmla="*/ 2576 w 4756"/>
                      <a:gd name="T55" fmla="*/ 8 h 1576"/>
                      <a:gd name="T56" fmla="*/ 2706 w 4756"/>
                      <a:gd name="T57" fmla="*/ 20 h 1576"/>
                      <a:gd name="T58" fmla="*/ 2834 w 4756"/>
                      <a:gd name="T59" fmla="*/ 40 h 1576"/>
                      <a:gd name="T60" fmla="*/ 2962 w 4756"/>
                      <a:gd name="T61" fmla="*/ 66 h 1576"/>
                      <a:gd name="T62" fmla="*/ 3084 w 4756"/>
                      <a:gd name="T63" fmla="*/ 98 h 1576"/>
                      <a:gd name="T64" fmla="*/ 3206 w 4756"/>
                      <a:gd name="T65" fmla="*/ 136 h 1576"/>
                      <a:gd name="T66" fmla="*/ 3324 w 4756"/>
                      <a:gd name="T67" fmla="*/ 178 h 1576"/>
                      <a:gd name="T68" fmla="*/ 3382 w 4756"/>
                      <a:gd name="T69" fmla="*/ 202 h 1576"/>
                      <a:gd name="T70" fmla="*/ 3498 w 4756"/>
                      <a:gd name="T71" fmla="*/ 254 h 1576"/>
                      <a:gd name="T72" fmla="*/ 3608 w 4756"/>
                      <a:gd name="T73" fmla="*/ 312 h 1576"/>
                      <a:gd name="T74" fmla="*/ 3716 w 4756"/>
                      <a:gd name="T75" fmla="*/ 374 h 1576"/>
                      <a:gd name="T76" fmla="*/ 3822 w 4756"/>
                      <a:gd name="T77" fmla="*/ 440 h 1576"/>
                      <a:gd name="T78" fmla="*/ 3922 w 4756"/>
                      <a:gd name="T79" fmla="*/ 512 h 1576"/>
                      <a:gd name="T80" fmla="*/ 4020 w 4756"/>
                      <a:gd name="T81" fmla="*/ 590 h 1576"/>
                      <a:gd name="T82" fmla="*/ 4114 w 4756"/>
                      <a:gd name="T83" fmla="*/ 670 h 1576"/>
                      <a:gd name="T84" fmla="*/ 4204 w 4756"/>
                      <a:gd name="T85" fmla="*/ 756 h 1576"/>
                      <a:gd name="T86" fmla="*/ 4246 w 4756"/>
                      <a:gd name="T87" fmla="*/ 800 h 1576"/>
                      <a:gd name="T88" fmla="*/ 4330 w 4756"/>
                      <a:gd name="T89" fmla="*/ 892 h 1576"/>
                      <a:gd name="T90" fmla="*/ 4410 w 4756"/>
                      <a:gd name="T91" fmla="*/ 988 h 1576"/>
                      <a:gd name="T92" fmla="*/ 4484 w 4756"/>
                      <a:gd name="T93" fmla="*/ 1086 h 1576"/>
                      <a:gd name="T94" fmla="*/ 4552 w 4756"/>
                      <a:gd name="T95" fmla="*/ 1190 h 1576"/>
                      <a:gd name="T96" fmla="*/ 4618 w 4756"/>
                      <a:gd name="T97" fmla="*/ 1296 h 1576"/>
                      <a:gd name="T98" fmla="*/ 4678 w 4756"/>
                      <a:gd name="T99" fmla="*/ 1406 h 1576"/>
                      <a:gd name="T100" fmla="*/ 4732 w 4756"/>
                      <a:gd name="T101" fmla="*/ 1518 h 1576"/>
                      <a:gd name="T102" fmla="*/ 0 w 4756"/>
                      <a:gd name="T103" fmla="*/ 1576 h 15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chemeClr val="bg1">
                          <a:alpha val="75000"/>
                        </a:schemeClr>
                      </a:gs>
                      <a:gs pos="100000">
                        <a:schemeClr val="bg1">
                          <a:gamma/>
                          <a:tint val="0"/>
                          <a:invGamma/>
                          <a:alpha val="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z="135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  <p:sp>
                <p:nvSpPr>
                  <p:cNvPr id="122" name="Oval 67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43"/>
                    <a:ext cx="227" cy="20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latinLnBrk="1"/>
                    <a:endParaRPr kumimoji="1" lang="zh-CN" altLang="en-US" sz="1350">
                      <a:solidFill>
                        <a:srgbClr val="000000"/>
                      </a:solidFill>
                      <a:latin typeface="굴림" charset="-127"/>
                      <a:ea typeface="굴림" charset="-127"/>
                    </a:endParaRPr>
                  </a:p>
                </p:txBody>
              </p:sp>
            </p:grpSp>
          </p:grpSp>
        </p:grpSp>
      </p:grpSp>
      <p:sp>
        <p:nvSpPr>
          <p:cNvPr id="123" name="TextBox 59"/>
          <p:cNvSpPr txBox="1">
            <a:spLocks noChangeArrowheads="1"/>
          </p:cNvSpPr>
          <p:nvPr/>
        </p:nvSpPr>
        <p:spPr bwMode="auto">
          <a:xfrm flipH="1">
            <a:off x="5893963" y="4034488"/>
            <a:ext cx="1993579" cy="32316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76" tIns="34288" rIns="68576" bIns="34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650" kern="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矩形 17"/>
          <p:cNvSpPr>
            <a:spLocks noChangeArrowheads="1"/>
          </p:cNvSpPr>
          <p:nvPr/>
        </p:nvSpPr>
        <p:spPr bwMode="auto">
          <a:xfrm>
            <a:off x="5986612" y="4367364"/>
            <a:ext cx="2412384" cy="65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8" rIns="68576" bIns="34288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在此录入上述图片的综合描述说明，在此录入图片的综合描述说明，在此录入上述图片的综合描述说明。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5" name="TextBox 68"/>
          <p:cNvSpPr txBox="1"/>
          <p:nvPr/>
        </p:nvSpPr>
        <p:spPr>
          <a:xfrm>
            <a:off x="4826055" y="3556406"/>
            <a:ext cx="468503" cy="392411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lstStyle/>
          <a:p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标签文字</a:t>
            </a:r>
          </a:p>
        </p:txBody>
      </p:sp>
      <p:sp>
        <p:nvSpPr>
          <p:cNvPr id="126" name="TextBox 69"/>
          <p:cNvSpPr txBox="1"/>
          <p:nvPr/>
        </p:nvSpPr>
        <p:spPr>
          <a:xfrm>
            <a:off x="2749020" y="3540676"/>
            <a:ext cx="468503" cy="392411"/>
          </a:xfrm>
          <a:prstGeom prst="rect">
            <a:avLst/>
          </a:prstGeom>
          <a:noFill/>
        </p:spPr>
        <p:txBody>
          <a:bodyPr wrap="square" lIns="68576" tIns="34288" rIns="68576" bIns="34288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标签文字</a:t>
            </a:r>
          </a:p>
        </p:txBody>
      </p:sp>
      <p:sp>
        <p:nvSpPr>
          <p:cNvPr id="127" name="TextBox 59"/>
          <p:cNvSpPr txBox="1">
            <a:spLocks noChangeArrowheads="1"/>
          </p:cNvSpPr>
          <p:nvPr/>
        </p:nvSpPr>
        <p:spPr bwMode="auto">
          <a:xfrm flipH="1">
            <a:off x="5893963" y="2407288"/>
            <a:ext cx="1993579" cy="32316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68576" tIns="34288" rIns="68576" bIns="3428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点击此处输入内容</a:t>
            </a:r>
            <a:endParaRPr lang="en-US" altLang="ko-KR" sz="1650" kern="0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17"/>
          <p:cNvSpPr>
            <a:spLocks noChangeArrowheads="1"/>
          </p:cNvSpPr>
          <p:nvPr/>
        </p:nvSpPr>
        <p:spPr bwMode="auto">
          <a:xfrm>
            <a:off x="5986612" y="2741691"/>
            <a:ext cx="2412384" cy="84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8" rIns="68576" bIns="34288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在此录入上述图片的综合描述说明，在此录入上述图片的综合描述说明，在此录入上述图片的综合描述说明，在此录入上述图片的综合描述说明。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35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48" dur="2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50" dur="2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3" grpId="0"/>
      <p:bldP spid="124" grpId="0"/>
      <p:bldP spid="125" grpId="0"/>
      <p:bldP spid="126" grpId="0"/>
      <p:bldP spid="127" grpId="0"/>
      <p:bldP spid="1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250060" y="1243819"/>
            <a:ext cx="2677642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研究方案可行性论证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782213" y="1284912"/>
            <a:ext cx="197506" cy="296260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6"/>
          <p:cNvSpPr>
            <a:spLocks/>
          </p:cNvSpPr>
          <p:nvPr/>
        </p:nvSpPr>
        <p:spPr bwMode="auto">
          <a:xfrm>
            <a:off x="6785236" y="2524000"/>
            <a:ext cx="1864331" cy="1135171"/>
          </a:xfrm>
          <a:custGeom>
            <a:avLst/>
            <a:gdLst>
              <a:gd name="T0" fmla="*/ 675 w 675"/>
              <a:gd name="T1" fmla="*/ 90 h 411"/>
              <a:gd name="T2" fmla="*/ 505 w 675"/>
              <a:gd name="T3" fmla="*/ 45 h 411"/>
              <a:gd name="T4" fmla="*/ 338 w 675"/>
              <a:gd name="T5" fmla="*/ 0 h 411"/>
              <a:gd name="T6" fmla="*/ 170 w 675"/>
              <a:gd name="T7" fmla="*/ 45 h 411"/>
              <a:gd name="T8" fmla="*/ 0 w 675"/>
              <a:gd name="T9" fmla="*/ 90 h 411"/>
              <a:gd name="T10" fmla="*/ 0 w 675"/>
              <a:gd name="T11" fmla="*/ 90 h 411"/>
              <a:gd name="T12" fmla="*/ 0 w 675"/>
              <a:gd name="T13" fmla="*/ 411 h 411"/>
              <a:gd name="T14" fmla="*/ 675 w 675"/>
              <a:gd name="T15" fmla="*/ 411 h 411"/>
              <a:gd name="T16" fmla="*/ 675 w 675"/>
              <a:gd name="T17" fmla="*/ 90 h 411"/>
              <a:gd name="T18" fmla="*/ 675 w 675"/>
              <a:gd name="T19" fmla="*/ 90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411">
                <a:moveTo>
                  <a:pt x="675" y="90"/>
                </a:moveTo>
                <a:lnTo>
                  <a:pt x="505" y="45"/>
                </a:lnTo>
                <a:lnTo>
                  <a:pt x="338" y="0"/>
                </a:lnTo>
                <a:lnTo>
                  <a:pt x="170" y="45"/>
                </a:lnTo>
                <a:lnTo>
                  <a:pt x="0" y="90"/>
                </a:lnTo>
                <a:lnTo>
                  <a:pt x="0" y="90"/>
                </a:lnTo>
                <a:lnTo>
                  <a:pt x="0" y="411"/>
                </a:lnTo>
                <a:lnTo>
                  <a:pt x="675" y="411"/>
                </a:lnTo>
                <a:lnTo>
                  <a:pt x="675" y="90"/>
                </a:lnTo>
                <a:lnTo>
                  <a:pt x="675" y="90"/>
                </a:lnTo>
                <a:close/>
              </a:path>
            </a:pathLst>
          </a:custGeom>
          <a:solidFill>
            <a:srgbClr val="FFC000">
              <a:alpha val="80000"/>
            </a:srgbClr>
          </a:solidFill>
          <a:ln>
            <a:noFill/>
          </a:ln>
          <a:effectLst/>
        </p:spPr>
        <p:txBody>
          <a:bodyPr vert="horz" wrap="square" lIns="68580" tIns="567000" rIns="68580" bIns="3429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125"/>
              </a:lnSpc>
            </a:pPr>
            <a:r>
              <a:rPr lang="en-US" altLang="zh-CN" sz="4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72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%</a:t>
            </a:r>
          </a:p>
          <a:p>
            <a:pPr algn="ctr">
              <a:lnSpc>
                <a:spcPts val="1125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6785236" y="3816603"/>
            <a:ext cx="1864331" cy="698779"/>
          </a:xfrm>
          <a:custGeom>
            <a:avLst/>
            <a:gdLst>
              <a:gd name="T0" fmla="*/ 0 w 675"/>
              <a:gd name="T1" fmla="*/ 0 h 253"/>
              <a:gd name="T2" fmla="*/ 0 w 675"/>
              <a:gd name="T3" fmla="*/ 163 h 253"/>
              <a:gd name="T4" fmla="*/ 0 w 675"/>
              <a:gd name="T5" fmla="*/ 163 h 253"/>
              <a:gd name="T6" fmla="*/ 170 w 675"/>
              <a:gd name="T7" fmla="*/ 208 h 253"/>
              <a:gd name="T8" fmla="*/ 338 w 675"/>
              <a:gd name="T9" fmla="*/ 253 h 253"/>
              <a:gd name="T10" fmla="*/ 505 w 675"/>
              <a:gd name="T11" fmla="*/ 208 h 253"/>
              <a:gd name="T12" fmla="*/ 675 w 675"/>
              <a:gd name="T13" fmla="*/ 163 h 253"/>
              <a:gd name="T14" fmla="*/ 675 w 675"/>
              <a:gd name="T15" fmla="*/ 163 h 253"/>
              <a:gd name="T16" fmla="*/ 675 w 675"/>
              <a:gd name="T17" fmla="*/ 0 h 253"/>
              <a:gd name="T18" fmla="*/ 0 w 675"/>
              <a:gd name="T19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5" h="253">
                <a:moveTo>
                  <a:pt x="0" y="0"/>
                </a:moveTo>
                <a:lnTo>
                  <a:pt x="0" y="163"/>
                </a:lnTo>
                <a:lnTo>
                  <a:pt x="0" y="163"/>
                </a:lnTo>
                <a:lnTo>
                  <a:pt x="170" y="208"/>
                </a:lnTo>
                <a:lnTo>
                  <a:pt x="338" y="253"/>
                </a:lnTo>
                <a:lnTo>
                  <a:pt x="505" y="208"/>
                </a:lnTo>
                <a:lnTo>
                  <a:pt x="675" y="163"/>
                </a:lnTo>
                <a:lnTo>
                  <a:pt x="675" y="163"/>
                </a:lnTo>
                <a:lnTo>
                  <a:pt x="675" y="0"/>
                </a:lnTo>
                <a:lnTo>
                  <a:pt x="0" y="0"/>
                </a:lnTo>
                <a:close/>
              </a:path>
            </a:pathLst>
          </a:custGeom>
          <a:solidFill>
            <a:srgbClr val="21AB82">
              <a:alpha val="80000"/>
            </a:srgbClr>
          </a:solidFill>
          <a:ln>
            <a:noFill/>
          </a:ln>
          <a:effectLst/>
        </p:spPr>
        <p:txBody>
          <a:bodyPr vert="horz" wrap="square" lIns="68580" tIns="459000" rIns="68580" bIns="3429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ts val="1125"/>
              </a:lnSpc>
            </a:pPr>
            <a:r>
              <a:rPr lang="en-US" altLang="zh-CN" sz="405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28</a:t>
            </a:r>
            <a:r>
              <a:rPr lang="en-US" altLang="zh-CN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%</a:t>
            </a:r>
          </a:p>
          <a:p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6" idx="6"/>
          </p:cNvCxnSpPr>
          <p:nvPr/>
        </p:nvCxnSpPr>
        <p:spPr>
          <a:xfrm flipH="1">
            <a:off x="1924697" y="3659171"/>
            <a:ext cx="48605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0"/>
          </p:cNvCxnSpPr>
          <p:nvPr/>
        </p:nvCxnSpPr>
        <p:spPr>
          <a:xfrm flipH="1">
            <a:off x="1924697" y="3816603"/>
            <a:ext cx="486054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/>
          <p:cNvSpPr txBox="1"/>
          <p:nvPr/>
        </p:nvSpPr>
        <p:spPr>
          <a:xfrm flipH="1">
            <a:off x="1924697" y="2543305"/>
            <a:ext cx="2090180" cy="323161"/>
          </a:xfrm>
          <a:prstGeom prst="rect">
            <a:avLst/>
          </a:prstGeom>
          <a:noFill/>
          <a:ln>
            <a:noFill/>
          </a:ln>
        </p:spPr>
        <p:txBody>
          <a:bodyPr wrap="square" lIns="68576" tIns="34288" rIns="68576" bIns="34288">
            <a:spAutoFit/>
          </a:bodyPr>
          <a:lstStyle>
            <a:defPPr>
              <a:defRPr lang="zh-CN"/>
            </a:defPPr>
            <a:lvl1pPr algn="ctr"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pPr algn="l"/>
            <a:r>
              <a:rPr lang="zh-CN" altLang="en-US" sz="1650" dirty="0"/>
              <a:t>点击添加关键字</a:t>
            </a:r>
          </a:p>
        </p:txBody>
      </p:sp>
      <p:sp>
        <p:nvSpPr>
          <p:cNvPr id="11" name="TextBox 14"/>
          <p:cNvSpPr txBox="1"/>
          <p:nvPr/>
        </p:nvSpPr>
        <p:spPr>
          <a:xfrm>
            <a:off x="1924697" y="2850995"/>
            <a:ext cx="4482498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您的内容打在这里，或者通过复制您的文本后，在此框中选择粘贴，并选择只保留文字。您的内容打在这里，或者通过复制您的文本后您的内容打在这里。</a:t>
            </a:r>
          </a:p>
        </p:txBody>
      </p:sp>
      <p:sp>
        <p:nvSpPr>
          <p:cNvPr id="12" name="TextBox 15"/>
          <p:cNvSpPr txBox="1"/>
          <p:nvPr/>
        </p:nvSpPr>
        <p:spPr>
          <a:xfrm flipH="1">
            <a:off x="1924697" y="3977026"/>
            <a:ext cx="2090180" cy="323161"/>
          </a:xfrm>
          <a:prstGeom prst="rect">
            <a:avLst/>
          </a:prstGeom>
          <a:noFill/>
          <a:ln>
            <a:noFill/>
          </a:ln>
        </p:spPr>
        <p:txBody>
          <a:bodyPr wrap="square" lIns="68576" tIns="34288" rIns="68576" bIns="34288">
            <a:spAutoFit/>
          </a:bodyPr>
          <a:lstStyle>
            <a:defPPr>
              <a:defRPr lang="zh-CN"/>
            </a:defPPr>
            <a:lvl1pPr eaLnBrk="0" hangingPunct="0">
              <a:defRPr sz="220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hangingPunct="0">
              <a:defRPr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宋体" charset="-122"/>
              </a:defRPr>
            </a:lvl9pPr>
          </a:lstStyle>
          <a:p>
            <a:r>
              <a:rPr lang="zh-CN" altLang="en-US" sz="1650" dirty="0"/>
              <a:t>点击添加关键字</a:t>
            </a:r>
          </a:p>
        </p:txBody>
      </p:sp>
      <p:sp>
        <p:nvSpPr>
          <p:cNvPr id="13" name="TextBox 16"/>
          <p:cNvSpPr txBox="1"/>
          <p:nvPr/>
        </p:nvSpPr>
        <p:spPr>
          <a:xfrm>
            <a:off x="1924697" y="4284717"/>
            <a:ext cx="4482498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</a:t>
            </a:r>
            <a:r>
              <a: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文本后您的内容打在这里。</a:t>
            </a:r>
          </a:p>
        </p:txBody>
      </p:sp>
    </p:spTree>
    <p:extLst>
      <p:ext uri="{BB962C8B-B14F-4D97-AF65-F5344CB8AC3E}">
        <p14:creationId xmlns:p14="http://schemas.microsoft.com/office/powerpoint/2010/main" val="426088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467234" y="4010928"/>
            <a:ext cx="278153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5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en-US" altLang="zh-CN" sz="405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405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与实践难点</a:t>
            </a:r>
            <a:endParaRPr lang="zh-CN" altLang="zh-CN" sz="405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27059" y="362118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dirty="0">
                <a:solidFill>
                  <a:srgbClr val="152F47"/>
                </a:solidFill>
              </a:rPr>
              <a:t>第三部分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094199" y="1932776"/>
            <a:ext cx="1527602" cy="15276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等腰三角形 46"/>
          <p:cNvSpPr/>
          <p:nvPr/>
        </p:nvSpPr>
        <p:spPr>
          <a:xfrm>
            <a:off x="1122316" y="2561313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等腰三角形 47"/>
          <p:cNvSpPr/>
          <p:nvPr/>
        </p:nvSpPr>
        <p:spPr>
          <a:xfrm>
            <a:off x="2902931" y="1219057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等腰三角形 48"/>
          <p:cNvSpPr/>
          <p:nvPr/>
        </p:nvSpPr>
        <p:spPr>
          <a:xfrm rot="3600000">
            <a:off x="1329115" y="3008506"/>
            <a:ext cx="532863" cy="45936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0" name="等腰三角形 49"/>
          <p:cNvSpPr/>
          <p:nvPr/>
        </p:nvSpPr>
        <p:spPr>
          <a:xfrm flipV="1">
            <a:off x="1954666" y="3117577"/>
            <a:ext cx="1238921" cy="106803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1" name="等腰三角形 50"/>
          <p:cNvSpPr/>
          <p:nvPr/>
        </p:nvSpPr>
        <p:spPr>
          <a:xfrm>
            <a:off x="1404160" y="3628858"/>
            <a:ext cx="1531010" cy="1319836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2" name="等腰三角形 51"/>
          <p:cNvSpPr/>
          <p:nvPr/>
        </p:nvSpPr>
        <p:spPr>
          <a:xfrm>
            <a:off x="1137728" y="501127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3" name="等腰三角形 52"/>
          <p:cNvSpPr/>
          <p:nvPr/>
        </p:nvSpPr>
        <p:spPr>
          <a:xfrm>
            <a:off x="936680" y="3813034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4" name="等腰三角形 53"/>
          <p:cNvSpPr/>
          <p:nvPr/>
        </p:nvSpPr>
        <p:spPr>
          <a:xfrm>
            <a:off x="1113733" y="1496165"/>
            <a:ext cx="532863" cy="45936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5" name="等腰三角形 54"/>
          <p:cNvSpPr/>
          <p:nvPr/>
        </p:nvSpPr>
        <p:spPr>
          <a:xfrm>
            <a:off x="1424646" y="20168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6" name="等腰三角形 55"/>
          <p:cNvSpPr/>
          <p:nvPr/>
        </p:nvSpPr>
        <p:spPr>
          <a:xfrm rot="3600000">
            <a:off x="1827764" y="1869802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" name="等腰三角形 56"/>
          <p:cNvSpPr/>
          <p:nvPr/>
        </p:nvSpPr>
        <p:spPr>
          <a:xfrm rot="3600000">
            <a:off x="2971901" y="1649589"/>
            <a:ext cx="532863" cy="45936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8" name="等腰三角形 57"/>
          <p:cNvSpPr/>
          <p:nvPr/>
        </p:nvSpPr>
        <p:spPr>
          <a:xfrm rot="3600000">
            <a:off x="1032472" y="4239334"/>
            <a:ext cx="532863" cy="45936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等腰三角形 58"/>
          <p:cNvSpPr/>
          <p:nvPr/>
        </p:nvSpPr>
        <p:spPr>
          <a:xfrm rot="10800000">
            <a:off x="3118767" y="3735766"/>
            <a:ext cx="1000589" cy="86257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等腰三角形 59"/>
          <p:cNvSpPr/>
          <p:nvPr/>
        </p:nvSpPr>
        <p:spPr>
          <a:xfrm>
            <a:off x="2733690" y="3794155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等腰三角形 60"/>
          <p:cNvSpPr/>
          <p:nvPr/>
        </p:nvSpPr>
        <p:spPr>
          <a:xfrm flipV="1">
            <a:off x="2733690" y="4344038"/>
            <a:ext cx="532863" cy="45936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等腰三角形 61"/>
          <p:cNvSpPr/>
          <p:nvPr/>
        </p:nvSpPr>
        <p:spPr>
          <a:xfrm rot="3600000">
            <a:off x="1353140" y="3697138"/>
            <a:ext cx="532863" cy="459365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等腰三角形 62"/>
          <p:cNvSpPr/>
          <p:nvPr/>
        </p:nvSpPr>
        <p:spPr>
          <a:xfrm rot="3600000">
            <a:off x="1743201" y="4882329"/>
            <a:ext cx="909833" cy="784339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等腰三角形 63"/>
          <p:cNvSpPr/>
          <p:nvPr/>
        </p:nvSpPr>
        <p:spPr>
          <a:xfrm>
            <a:off x="3635662" y="439195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等腰三角形 64"/>
          <p:cNvSpPr/>
          <p:nvPr/>
        </p:nvSpPr>
        <p:spPr>
          <a:xfrm>
            <a:off x="1798483" y="1969658"/>
            <a:ext cx="1238921" cy="106803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文本框 65"/>
          <p:cNvSpPr txBox="1"/>
          <p:nvPr/>
        </p:nvSpPr>
        <p:spPr>
          <a:xfrm>
            <a:off x="1963972" y="266315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关键技术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115766" y="318183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实践难点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728390" y="456348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案例分析</a:t>
            </a:r>
          </a:p>
        </p:txBody>
      </p:sp>
      <p:sp>
        <p:nvSpPr>
          <p:cNvPr id="69" name="等腰三角形 68"/>
          <p:cNvSpPr/>
          <p:nvPr/>
        </p:nvSpPr>
        <p:spPr>
          <a:xfrm rot="18000000" flipV="1">
            <a:off x="2927156" y="5533998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8380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关键技术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1"/>
          <p:cNvSpPr/>
          <p:nvPr/>
        </p:nvSpPr>
        <p:spPr>
          <a:xfrm>
            <a:off x="1726312" y="3441806"/>
            <a:ext cx="2071801" cy="1522490"/>
          </a:xfrm>
          <a:prstGeom prst="rect">
            <a:avLst/>
          </a:prstGeom>
          <a:solidFill>
            <a:srgbClr val="333333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Rectangle 2"/>
          <p:cNvSpPr/>
          <p:nvPr/>
        </p:nvSpPr>
        <p:spPr>
          <a:xfrm>
            <a:off x="4087977" y="3444297"/>
            <a:ext cx="2071801" cy="1522490"/>
          </a:xfrm>
          <a:prstGeom prst="rect">
            <a:avLst/>
          </a:prstGeom>
          <a:solidFill>
            <a:srgbClr val="333333"/>
          </a:solidFill>
          <a:ln>
            <a:solidFill>
              <a:srgbClr val="05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Rectangle 3"/>
          <p:cNvSpPr/>
          <p:nvPr/>
        </p:nvSpPr>
        <p:spPr>
          <a:xfrm>
            <a:off x="6449642" y="3438318"/>
            <a:ext cx="2071801" cy="1522490"/>
          </a:xfrm>
          <a:prstGeom prst="rect">
            <a:avLst/>
          </a:prstGeom>
          <a:solidFill>
            <a:srgbClr val="333333"/>
          </a:solidFill>
          <a:ln>
            <a:solidFill>
              <a:srgbClr val="21A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52" name="Straight Connector 6"/>
          <p:cNvCxnSpPr/>
          <p:nvPr/>
        </p:nvCxnSpPr>
        <p:spPr>
          <a:xfrm>
            <a:off x="1813556" y="3023412"/>
            <a:ext cx="6620643" cy="0"/>
          </a:xfrm>
          <a:prstGeom prst="line">
            <a:avLst/>
          </a:prstGeom>
          <a:ln w="57150" cmpd="dbl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1726312" y="2191049"/>
            <a:ext cx="6795131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2268555" y="359563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1848992" y="3907329"/>
            <a:ext cx="182399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4631441" y="359563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rgbClr val="05BAC8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05BA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4211878" y="3907329"/>
            <a:ext cx="182399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6993106" y="359563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rgbClr val="21AB82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21AB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6573543" y="3907329"/>
            <a:ext cx="1823997" cy="90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>
                    <a:lumMod val="9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42522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9" grpId="0" animBg="1"/>
      <p:bldP spid="50" grpId="0" animBg="1"/>
      <p:bldP spid="51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395937" y="2448089"/>
            <a:ext cx="1670567" cy="1674318"/>
            <a:chOff x="800752" y="1176303"/>
            <a:chExt cx="2227424" cy="2232424"/>
          </a:xfrm>
        </p:grpSpPr>
        <p:grpSp>
          <p:nvGrpSpPr>
            <p:cNvPr id="50" name="组合 49"/>
            <p:cNvGrpSpPr/>
            <p:nvPr/>
          </p:nvGrpSpPr>
          <p:grpSpPr>
            <a:xfrm>
              <a:off x="800752" y="1176303"/>
              <a:ext cx="2227424" cy="2232424"/>
              <a:chOff x="1529375" y="1276859"/>
              <a:chExt cx="2373418" cy="2378746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1636782" y="1386930"/>
                <a:ext cx="2158604" cy="2158604"/>
              </a:xfrm>
              <a:prstGeom prst="ellipse">
                <a:avLst/>
              </a:prstGeom>
              <a:noFill/>
              <a:ln w="190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53" name="椭圆 1"/>
              <p:cNvSpPr/>
              <p:nvPr/>
            </p:nvSpPr>
            <p:spPr>
              <a:xfrm>
                <a:off x="1529375" y="1276859"/>
                <a:ext cx="2373418" cy="2378746"/>
              </a:xfrm>
              <a:custGeom>
                <a:avLst/>
                <a:gdLst/>
                <a:ahLst/>
                <a:cxnLst/>
                <a:rect l="l" t="t" r="r" b="b"/>
                <a:pathLst>
                  <a:path w="2373418" h="2378746">
                    <a:moveTo>
                      <a:pt x="1189373" y="0"/>
                    </a:moveTo>
                    <a:lnTo>
                      <a:pt x="1189373" y="287688"/>
                    </a:lnTo>
                    <a:cubicBezTo>
                      <a:pt x="691386" y="287688"/>
                      <a:pt x="287688" y="691386"/>
                      <a:pt x="287688" y="1189373"/>
                    </a:cubicBezTo>
                    <a:cubicBezTo>
                      <a:pt x="287688" y="1687360"/>
                      <a:pt x="691386" y="2091058"/>
                      <a:pt x="1189373" y="2091058"/>
                    </a:cubicBezTo>
                    <a:cubicBezTo>
                      <a:pt x="1651642" y="2091058"/>
                      <a:pt x="2032663" y="1743194"/>
                      <a:pt x="2084369" y="1294891"/>
                    </a:cubicBezTo>
                    <a:lnTo>
                      <a:pt x="2373418" y="1294891"/>
                    </a:lnTo>
                    <a:cubicBezTo>
                      <a:pt x="2320695" y="1902370"/>
                      <a:pt x="1810666" y="2378746"/>
                      <a:pt x="1189373" y="2378746"/>
                    </a:cubicBezTo>
                    <a:cubicBezTo>
                      <a:pt x="532500" y="2378746"/>
                      <a:pt x="0" y="1846246"/>
                      <a:pt x="0" y="1189373"/>
                    </a:cubicBezTo>
                    <a:cubicBezTo>
                      <a:pt x="0" y="532500"/>
                      <a:pt x="532500" y="0"/>
                      <a:pt x="1189373" y="0"/>
                    </a:cubicBezTo>
                    <a:close/>
                  </a:path>
                </a:pathLst>
              </a:custGeom>
              <a:solidFill>
                <a:srgbClr val="05BAC8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584480" y="1844450"/>
              <a:ext cx="7078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方正大黑简体" pitchFamily="2" charset="-122"/>
                  <a:ea typeface="方正大黑简体" pitchFamily="2" charset="-122"/>
                </a:rPr>
                <a:t>76%</a:t>
              </a:r>
              <a:endParaRPr lang="zh-CN" altLang="en-US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82103" y="2288610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398876" y="4178775"/>
            <a:ext cx="1667628" cy="1448657"/>
            <a:chOff x="804672" y="3483883"/>
            <a:chExt cx="2223504" cy="1931542"/>
          </a:xfrm>
        </p:grpSpPr>
        <p:sp>
          <p:nvSpPr>
            <p:cNvPr id="56" name="矩形 55"/>
            <p:cNvSpPr/>
            <p:nvPr/>
          </p:nvSpPr>
          <p:spPr>
            <a:xfrm>
              <a:off x="901552" y="3483883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804672" y="3633398"/>
              <a:ext cx="2198213" cy="1782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您的内容打在这里，或者通过复制您的文本后，在此框中选择粘贴，并选择只保留，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在此录入上述图表的描述说明。</a:t>
              </a:r>
            </a:p>
            <a:p>
              <a:pPr>
                <a:lnSpc>
                  <a:spcPct val="120000"/>
                </a:lnSpc>
              </a:pP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450499" y="2448089"/>
            <a:ext cx="1594969" cy="1596843"/>
            <a:chOff x="3540169" y="1176303"/>
            <a:chExt cx="2126625" cy="2129124"/>
          </a:xfrm>
        </p:grpSpPr>
        <p:sp>
          <p:nvSpPr>
            <p:cNvPr id="59" name="椭圆 58"/>
            <p:cNvSpPr/>
            <p:nvPr/>
          </p:nvSpPr>
          <p:spPr>
            <a:xfrm>
              <a:off x="3540169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0" name="椭圆 1"/>
            <p:cNvSpPr/>
            <p:nvPr/>
          </p:nvSpPr>
          <p:spPr>
            <a:xfrm>
              <a:off x="3577963" y="2288243"/>
              <a:ext cx="2088831" cy="1017184"/>
            </a:xfrm>
            <a:custGeom>
              <a:avLst/>
              <a:gdLst/>
              <a:ahLst/>
              <a:cxnLst/>
              <a:rect l="l" t="t" r="r" b="b"/>
              <a:pathLst>
                <a:path w="2088831" h="1017184">
                  <a:moveTo>
                    <a:pt x="1817562" y="0"/>
                  </a:moveTo>
                  <a:lnTo>
                    <a:pt x="2088831" y="0"/>
                  </a:lnTo>
                  <a:cubicBezTo>
                    <a:pt x="2039351" y="570111"/>
                    <a:pt x="1560695" y="1017184"/>
                    <a:pt x="977619" y="1017184"/>
                  </a:cubicBezTo>
                  <a:cubicBezTo>
                    <a:pt x="556457" y="1017184"/>
                    <a:pt x="189775" y="783931"/>
                    <a:pt x="0" y="439399"/>
                  </a:cubicBezTo>
                  <a:lnTo>
                    <a:pt x="248210" y="323051"/>
                  </a:lnTo>
                  <a:cubicBezTo>
                    <a:pt x="391494" y="577373"/>
                    <a:pt x="664725" y="747193"/>
                    <a:pt x="977619" y="747193"/>
                  </a:cubicBezTo>
                  <a:cubicBezTo>
                    <a:pt x="1411453" y="747193"/>
                    <a:pt x="1769037" y="420726"/>
                    <a:pt x="181756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3097" y="1741150"/>
              <a:ext cx="7078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方正大黑简体" pitchFamily="2" charset="-122"/>
                  <a:ea typeface="方正大黑简体" pitchFamily="2" charset="-122"/>
                </a:rPr>
                <a:t>48%</a:t>
              </a:r>
              <a:endParaRPr lang="zh-CN" altLang="en-US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996970" y="2209059"/>
              <a:ext cx="12721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377840" y="4178167"/>
            <a:ext cx="1721925" cy="1254756"/>
            <a:chOff x="3443290" y="3483074"/>
            <a:chExt cx="2295900" cy="1673008"/>
          </a:xfrm>
        </p:grpSpPr>
        <p:sp>
          <p:nvSpPr>
            <p:cNvPr id="64" name="矩形 63"/>
            <p:cNvSpPr/>
            <p:nvPr/>
          </p:nvSpPr>
          <p:spPr>
            <a:xfrm>
              <a:off x="3540169" y="3483074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443290" y="3632589"/>
              <a:ext cx="2295900" cy="1523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您的内容打在这里，或者通过复制您的文本后，在此框中选择粘贴，并选择只保留，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在此录入上述图表的描述说明。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29463" y="2448089"/>
            <a:ext cx="1591656" cy="1596843"/>
            <a:chOff x="6178788" y="1176303"/>
            <a:chExt cx="2122208" cy="2129124"/>
          </a:xfrm>
        </p:grpSpPr>
        <p:sp>
          <p:nvSpPr>
            <p:cNvPr id="68" name="椭圆 67"/>
            <p:cNvSpPr/>
            <p:nvPr/>
          </p:nvSpPr>
          <p:spPr>
            <a:xfrm>
              <a:off x="6275172" y="1176303"/>
              <a:ext cx="2025824" cy="2025823"/>
            </a:xfrm>
            <a:prstGeom prst="ellipse">
              <a:avLst/>
            </a:prstGeom>
            <a:noFill/>
            <a:ln w="1905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58100" y="1741150"/>
              <a:ext cx="70788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方正大黑简体" pitchFamily="2" charset="-122"/>
                  <a:ea typeface="方正大黑简体" pitchFamily="2" charset="-122"/>
                </a:rPr>
                <a:t>22%</a:t>
              </a:r>
              <a:endParaRPr lang="zh-CN" altLang="en-US" dirty="0">
                <a:latin typeface="方正大黑简体" pitchFamily="2" charset="-122"/>
                <a:ea typeface="方正大黑简体" pitchFamily="2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43848" y="2244684"/>
              <a:ext cx="1272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67" name="椭圆 1"/>
            <p:cNvSpPr/>
            <p:nvPr/>
          </p:nvSpPr>
          <p:spPr>
            <a:xfrm>
              <a:off x="6178788" y="2276645"/>
              <a:ext cx="1173991" cy="1028782"/>
            </a:xfrm>
            <a:custGeom>
              <a:avLst/>
              <a:gdLst/>
              <a:ahLst/>
              <a:cxnLst/>
              <a:rect l="l" t="t" r="r" b="b"/>
              <a:pathLst>
                <a:path w="1173991" h="1028782">
                  <a:moveTo>
                    <a:pt x="0" y="0"/>
                  </a:moveTo>
                  <a:lnTo>
                    <a:pt x="270084" y="0"/>
                  </a:lnTo>
                  <a:cubicBezTo>
                    <a:pt x="313795" y="426278"/>
                    <a:pt x="673965" y="758791"/>
                    <a:pt x="1111797" y="758791"/>
                  </a:cubicBezTo>
                  <a:lnTo>
                    <a:pt x="1173991" y="755875"/>
                  </a:lnTo>
                  <a:lnTo>
                    <a:pt x="1173991" y="1025811"/>
                  </a:lnTo>
                  <a:cubicBezTo>
                    <a:pt x="1153450" y="1028208"/>
                    <a:pt x="1132691" y="1028782"/>
                    <a:pt x="1111797" y="1028782"/>
                  </a:cubicBezTo>
                  <a:cubicBezTo>
                    <a:pt x="524781" y="1028782"/>
                    <a:pt x="43600" y="575645"/>
                    <a:pt x="0" y="0"/>
                  </a:cubicBez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446677" y="4179880"/>
            <a:ext cx="1668896" cy="1254756"/>
            <a:chOff x="6201738" y="3485358"/>
            <a:chExt cx="2225194" cy="1673008"/>
          </a:xfrm>
        </p:grpSpPr>
        <p:sp>
          <p:nvSpPr>
            <p:cNvPr id="72" name="矩形 71"/>
            <p:cNvSpPr/>
            <p:nvPr/>
          </p:nvSpPr>
          <p:spPr>
            <a:xfrm>
              <a:off x="6275172" y="3485358"/>
              <a:ext cx="2126624" cy="707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6201738" y="3634873"/>
              <a:ext cx="2225194" cy="1523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您的内容打在这里，或者通过复制您的文本后，在此框中选择粘贴并选择只保留，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在此录入上述图表的描述说明。</a:t>
              </a:r>
            </a:p>
          </p:txBody>
        </p:sp>
      </p:grp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关键技术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89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2761259" y="2554501"/>
            <a:ext cx="1837251" cy="733508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21AB82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2343636" y="3288008"/>
            <a:ext cx="2671025" cy="731790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FFC000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928962" y="4019799"/>
            <a:ext cx="3500370" cy="730073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5BAC8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1511339" y="4749870"/>
            <a:ext cx="4335619" cy="731790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F14124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2605532" y="4977266"/>
            <a:ext cx="21472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605532" y="4246336"/>
            <a:ext cx="21472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859342" y="3515404"/>
            <a:ext cx="16396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altLang="zh-CN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979264" y="2782754"/>
            <a:ext cx="13997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添加文字</a:t>
            </a:r>
            <a:endParaRPr lang="en-US" sz="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10" name="Oval 11"/>
          <p:cNvSpPr/>
          <p:nvPr/>
        </p:nvSpPr>
        <p:spPr>
          <a:xfrm>
            <a:off x="4268793" y="2815150"/>
            <a:ext cx="212210" cy="212210"/>
          </a:xfrm>
          <a:prstGeom prst="ellipse">
            <a:avLst/>
          </a:prstGeom>
          <a:solidFill>
            <a:srgbClr val="21AB8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2"/>
          <p:cNvSpPr/>
          <p:nvPr/>
        </p:nvSpPr>
        <p:spPr>
          <a:xfrm>
            <a:off x="4689502" y="3547799"/>
            <a:ext cx="212210" cy="21221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3"/>
          <p:cNvSpPr/>
          <p:nvPr/>
        </p:nvSpPr>
        <p:spPr>
          <a:xfrm>
            <a:off x="5115461" y="4278731"/>
            <a:ext cx="212210" cy="212210"/>
          </a:xfrm>
          <a:prstGeom prst="ellipse">
            <a:avLst/>
          </a:prstGeom>
          <a:solidFill>
            <a:srgbClr val="05BAC8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4"/>
          <p:cNvSpPr/>
          <p:nvPr/>
        </p:nvSpPr>
        <p:spPr>
          <a:xfrm>
            <a:off x="5533195" y="5009661"/>
            <a:ext cx="212210" cy="212210"/>
          </a:xfrm>
          <a:prstGeom prst="ellipse">
            <a:avLst/>
          </a:prstGeom>
          <a:solidFill>
            <a:srgbClr val="F14124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肘形接點 23"/>
          <p:cNvSpPr>
            <a:spLocks noChangeShapeType="1"/>
          </p:cNvSpPr>
          <p:nvPr/>
        </p:nvSpPr>
        <p:spPr bwMode="auto">
          <a:xfrm rot="5400000" flipH="1" flipV="1">
            <a:off x="5042522" y="1713785"/>
            <a:ext cx="527832" cy="1674896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200551"/>
              <a:gd name="connsiteX1" fmla="*/ 626447 w 626447"/>
              <a:gd name="connsiteY1" fmla="*/ 464024 h 2200551"/>
              <a:gd name="connsiteX2" fmla="*/ 622250 w 626447"/>
              <a:gd name="connsiteY2" fmla="*/ 2200551 h 220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200551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2250" y="1444372"/>
                  <a:pt x="622250" y="2200551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6304190" y="1992735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6304190" y="2255384"/>
            <a:ext cx="2237487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7" name="肘形接點 23"/>
          <p:cNvSpPr>
            <a:spLocks noChangeShapeType="1"/>
          </p:cNvSpPr>
          <p:nvPr/>
        </p:nvSpPr>
        <p:spPr bwMode="auto">
          <a:xfrm rot="5400000" flipH="1" flipV="1">
            <a:off x="5350930" y="2800939"/>
            <a:ext cx="343739" cy="1242173"/>
          </a:xfrm>
          <a:custGeom>
            <a:avLst/>
            <a:gdLst>
              <a:gd name="connsiteX0" fmla="*/ 0 w 681038"/>
              <a:gd name="connsiteY0" fmla="*/ 0 h 2268538"/>
              <a:gd name="connsiteX1" fmla="*/ 681038 w 681038"/>
              <a:gd name="connsiteY1" fmla="*/ 0 h 2268538"/>
              <a:gd name="connsiteX2" fmla="*/ 681038 w 681038"/>
              <a:gd name="connsiteY2" fmla="*/ 2268538 h 2268538"/>
              <a:gd name="connsiteX0" fmla="*/ 0 w 626447"/>
              <a:gd name="connsiteY0" fmla="*/ 0 h 2732562"/>
              <a:gd name="connsiteX1" fmla="*/ 626447 w 626447"/>
              <a:gd name="connsiteY1" fmla="*/ 464024 h 2732562"/>
              <a:gd name="connsiteX2" fmla="*/ 626447 w 626447"/>
              <a:gd name="connsiteY2" fmla="*/ 2732562 h 2732562"/>
              <a:gd name="connsiteX0" fmla="*/ 0 w 626447"/>
              <a:gd name="connsiteY0" fmla="*/ 0 h 2084046"/>
              <a:gd name="connsiteX1" fmla="*/ 626447 w 626447"/>
              <a:gd name="connsiteY1" fmla="*/ 464024 h 2084046"/>
              <a:gd name="connsiteX2" fmla="*/ 626446 w 626447"/>
              <a:gd name="connsiteY2" fmla="*/ 2084046 h 208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447" h="2084046" fill="none">
                <a:moveTo>
                  <a:pt x="0" y="0"/>
                </a:moveTo>
                <a:lnTo>
                  <a:pt x="626447" y="464024"/>
                </a:lnTo>
                <a:cubicBezTo>
                  <a:pt x="626447" y="1220203"/>
                  <a:pt x="626446" y="1327867"/>
                  <a:pt x="626446" y="2084046"/>
                </a:cubicBezTo>
              </a:path>
            </a:pathLst>
          </a:cu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18" name="矩形 17"/>
          <p:cNvSpPr/>
          <p:nvPr/>
        </p:nvSpPr>
        <p:spPr>
          <a:xfrm>
            <a:off x="6304190" y="2956891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6304190" y="3219539"/>
            <a:ext cx="2237487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在此录入上述图表的描述说明，在此录入上述图表的综合描述说明。</a:t>
            </a:r>
          </a:p>
        </p:txBody>
      </p:sp>
      <p:cxnSp>
        <p:nvCxnSpPr>
          <p:cNvPr id="20" name="直接连接符 19"/>
          <p:cNvCxnSpPr>
            <a:stCxn id="12" idx="6"/>
          </p:cNvCxnSpPr>
          <p:nvPr/>
        </p:nvCxnSpPr>
        <p:spPr>
          <a:xfrm flipV="1">
            <a:off x="5327671" y="4378969"/>
            <a:ext cx="816215" cy="5867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20"/>
          <p:cNvCxnSpPr/>
          <p:nvPr/>
        </p:nvCxnSpPr>
        <p:spPr>
          <a:xfrm flipV="1">
            <a:off x="5745406" y="5097879"/>
            <a:ext cx="398480" cy="1"/>
          </a:xfrm>
          <a:prstGeom prst="line">
            <a:avLst/>
          </a:prstGeom>
          <a:noFill/>
          <a:ln w="19050" cap="flat" cmpd="sng">
            <a:solidFill>
              <a:srgbClr val="333333"/>
            </a:solidFill>
            <a:prstDash val="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21"/>
          <p:cNvSpPr/>
          <p:nvPr/>
        </p:nvSpPr>
        <p:spPr>
          <a:xfrm>
            <a:off x="6304190" y="396195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6304190" y="4224602"/>
            <a:ext cx="2237487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24" name="矩形 23"/>
          <p:cNvSpPr/>
          <p:nvPr/>
        </p:nvSpPr>
        <p:spPr>
          <a:xfrm>
            <a:off x="6304190" y="496705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47"/>
          <p:cNvSpPr>
            <a:spLocks noChangeArrowheads="1"/>
          </p:cNvSpPr>
          <p:nvPr/>
        </p:nvSpPr>
        <p:spPr bwMode="auto">
          <a:xfrm>
            <a:off x="6304190" y="5229701"/>
            <a:ext cx="2237487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在此录入上述图表的描述说明，在此录入上述图表的综合描述说明。</a:t>
            </a:r>
          </a:p>
        </p:txBody>
      </p:sp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实践难点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文本框 32"/>
          <p:cNvSpPr txBox="1"/>
          <p:nvPr/>
        </p:nvSpPr>
        <p:spPr>
          <a:xfrm>
            <a:off x="3327368" y="2122367"/>
            <a:ext cx="702742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defPPr>
              <a:defRPr lang="zh-CN"/>
            </a:defPPr>
            <a:lvl1pPr>
              <a:spcBef>
                <a:spcPct val="0"/>
              </a:spcBef>
              <a:buFont typeface="Arial" charset="0"/>
              <a:buNone/>
              <a:defRPr sz="2933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2200" dirty="0"/>
              <a:t>难点</a:t>
            </a:r>
          </a:p>
        </p:txBody>
      </p:sp>
    </p:spTree>
    <p:extLst>
      <p:ext uri="{BB962C8B-B14F-4D97-AF65-F5344CB8AC3E}">
        <p14:creationId xmlns:p14="http://schemas.microsoft.com/office/powerpoint/2010/main" val="346121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900"/>
                            </p:stCondLst>
                            <p:childTnLst>
                              <p:par>
                                <p:cTn id="4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4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9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4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75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2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2" grpId="0"/>
      <p:bldP spid="23" grpId="0"/>
      <p:bldP spid="24" grpId="0"/>
      <p:bldP spid="25" grpId="0"/>
      <p:bldP spid="28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67495" y="2706260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绪论</a:t>
            </a:r>
            <a:endParaRPr lang="zh-CN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75783" y="2706261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  <a:endParaRPr lang="en-US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与思路</a:t>
            </a:r>
            <a:endParaRPr lang="zh-CN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4733" y="2706261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en-US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与实践难点</a:t>
            </a:r>
            <a:endParaRPr lang="zh-CN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50907" y="2706261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</a:t>
            </a:r>
            <a:endParaRPr lang="en-US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与应用</a:t>
            </a:r>
            <a:endParaRPr lang="zh-CN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79467" y="270626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相关建议</a:t>
            </a:r>
            <a:endParaRPr lang="zh-CN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21933" y="270626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35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zh-CN" sz="1350" kern="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3329862" y="4860967"/>
            <a:ext cx="2484276" cy="5078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2700" b="1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kern="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kern="0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3230587" y="4860965"/>
            <a:ext cx="26600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5890638" y="4860965"/>
            <a:ext cx="0" cy="5039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230587" y="5364941"/>
            <a:ext cx="26600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230585" y="4860965"/>
            <a:ext cx="0" cy="50397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362422" y="1941358"/>
            <a:ext cx="741060" cy="661928"/>
            <a:chOff x="1816562" y="1445477"/>
            <a:chExt cx="988080" cy="882570"/>
          </a:xfrm>
        </p:grpSpPr>
        <p:sp>
          <p:nvSpPr>
            <p:cNvPr id="39" name="等腰三角形 38"/>
            <p:cNvSpPr/>
            <p:nvPr/>
          </p:nvSpPr>
          <p:spPr>
            <a:xfrm>
              <a:off x="1816562" y="1445477"/>
              <a:ext cx="988080" cy="85179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073143" y="1712494"/>
              <a:ext cx="47491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47934" y="1941358"/>
            <a:ext cx="741060" cy="661928"/>
            <a:chOff x="3397245" y="1445477"/>
            <a:chExt cx="988080" cy="882570"/>
          </a:xfrm>
        </p:grpSpPr>
        <p:sp>
          <p:nvSpPr>
            <p:cNvPr id="38" name="等腰三角形 37"/>
            <p:cNvSpPr/>
            <p:nvPr/>
          </p:nvSpPr>
          <p:spPr>
            <a:xfrm>
              <a:off x="3397245" y="1445477"/>
              <a:ext cx="988080" cy="851793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648360" y="1712494"/>
              <a:ext cx="47491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33446" y="1941358"/>
            <a:ext cx="741060" cy="661927"/>
            <a:chOff x="4977928" y="1445477"/>
            <a:chExt cx="988080" cy="882569"/>
          </a:xfrm>
        </p:grpSpPr>
        <p:sp>
          <p:nvSpPr>
            <p:cNvPr id="42" name="等腰三角形 41"/>
            <p:cNvSpPr/>
            <p:nvPr/>
          </p:nvSpPr>
          <p:spPr>
            <a:xfrm>
              <a:off x="4977928" y="1445477"/>
              <a:ext cx="988080" cy="851793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234509" y="1712493"/>
              <a:ext cx="47491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18958" y="1941358"/>
            <a:ext cx="741060" cy="661927"/>
            <a:chOff x="6558611" y="1445477"/>
            <a:chExt cx="988080" cy="882569"/>
          </a:xfrm>
        </p:grpSpPr>
        <p:sp>
          <p:nvSpPr>
            <p:cNvPr id="43" name="等腰三角形 42"/>
            <p:cNvSpPr/>
            <p:nvPr/>
          </p:nvSpPr>
          <p:spPr>
            <a:xfrm>
              <a:off x="6558611" y="1445477"/>
              <a:ext cx="988080" cy="851793"/>
            </a:xfrm>
            <a:prstGeom prst="triangle">
              <a:avLst/>
            </a:prstGeom>
            <a:solidFill>
              <a:srgbClr val="94CA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815192" y="1712493"/>
              <a:ext cx="47491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04471" y="1941358"/>
            <a:ext cx="741060" cy="661927"/>
            <a:chOff x="8139294" y="1445477"/>
            <a:chExt cx="988080" cy="882569"/>
          </a:xfrm>
        </p:grpSpPr>
        <p:sp>
          <p:nvSpPr>
            <p:cNvPr id="44" name="等腰三角形 43"/>
            <p:cNvSpPr/>
            <p:nvPr/>
          </p:nvSpPr>
          <p:spPr>
            <a:xfrm>
              <a:off x="8139294" y="1445477"/>
              <a:ext cx="988080" cy="85179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395875" y="1712493"/>
              <a:ext cx="47491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89984" y="1941357"/>
            <a:ext cx="741060" cy="661928"/>
            <a:chOff x="9719979" y="1445476"/>
            <a:chExt cx="988080" cy="882570"/>
          </a:xfrm>
        </p:grpSpPr>
        <p:sp>
          <p:nvSpPr>
            <p:cNvPr id="45" name="等腰三角形 44"/>
            <p:cNvSpPr/>
            <p:nvPr/>
          </p:nvSpPr>
          <p:spPr>
            <a:xfrm>
              <a:off x="9719979" y="1445476"/>
              <a:ext cx="988080" cy="851793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9976560" y="1712493"/>
              <a:ext cx="47491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68767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1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36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1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46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 L 2.5E-6 2.59259E-6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6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24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案例分析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83" name="直接连接符 8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矩形 47"/>
          <p:cNvSpPr>
            <a:spLocks noChangeArrowheads="1"/>
          </p:cNvSpPr>
          <p:nvPr/>
        </p:nvSpPr>
        <p:spPr bwMode="auto">
          <a:xfrm>
            <a:off x="1692960" y="5157721"/>
            <a:ext cx="6902590" cy="45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在此录入上述图表的描述说明，在此录入上述图表的综合描述说明，在此录入上述图表的综合描述说明，在此录入上述图表的综合描述说明。</a:t>
            </a:r>
          </a:p>
        </p:txBody>
      </p:sp>
      <p:grpSp>
        <p:nvGrpSpPr>
          <p:cNvPr id="166" name="组合 165"/>
          <p:cNvGrpSpPr/>
          <p:nvPr/>
        </p:nvGrpSpPr>
        <p:grpSpPr>
          <a:xfrm>
            <a:off x="1922497" y="2294527"/>
            <a:ext cx="3061841" cy="102062"/>
            <a:chOff x="1507396" y="1628800"/>
            <a:chExt cx="4320480" cy="144016"/>
          </a:xfrm>
        </p:grpSpPr>
        <p:cxnSp>
          <p:nvCxnSpPr>
            <p:cNvPr id="167" name="直接连接符 166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组合 177"/>
          <p:cNvGrpSpPr/>
          <p:nvPr/>
        </p:nvGrpSpPr>
        <p:grpSpPr>
          <a:xfrm>
            <a:off x="5377911" y="2294527"/>
            <a:ext cx="3061841" cy="102062"/>
            <a:chOff x="1507396" y="1628800"/>
            <a:chExt cx="4320480" cy="144016"/>
          </a:xfrm>
        </p:grpSpPr>
        <p:cxnSp>
          <p:nvCxnSpPr>
            <p:cNvPr id="179" name="直接连接符 178"/>
            <p:cNvCxnSpPr/>
            <p:nvPr/>
          </p:nvCxnSpPr>
          <p:spPr>
            <a:xfrm>
              <a:off x="1507396" y="1700808"/>
              <a:ext cx="432048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150739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V="1">
              <a:off x="1987449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V="1">
              <a:off x="2467502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V="1">
              <a:off x="2947555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3427608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V="1">
              <a:off x="3907661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4387714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4867767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5347820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V="1">
              <a:off x="5827876" y="1628800"/>
              <a:ext cx="0" cy="14401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0" name="TextBox 132"/>
          <p:cNvSpPr txBox="1"/>
          <p:nvPr/>
        </p:nvSpPr>
        <p:spPr>
          <a:xfrm>
            <a:off x="4849885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1" name="TextBox 133"/>
          <p:cNvSpPr txBox="1"/>
          <p:nvPr/>
        </p:nvSpPr>
        <p:spPr>
          <a:xfrm>
            <a:off x="4515079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2" name="TextBox 134"/>
          <p:cNvSpPr txBox="1"/>
          <p:nvPr/>
        </p:nvSpPr>
        <p:spPr>
          <a:xfrm>
            <a:off x="4174875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3" name="TextBox 135"/>
          <p:cNvSpPr txBox="1"/>
          <p:nvPr/>
        </p:nvSpPr>
        <p:spPr>
          <a:xfrm>
            <a:off x="3834671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4" name="TextBox 136"/>
          <p:cNvSpPr txBox="1"/>
          <p:nvPr/>
        </p:nvSpPr>
        <p:spPr>
          <a:xfrm>
            <a:off x="3494467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5" name="TextBox 137"/>
          <p:cNvSpPr txBox="1"/>
          <p:nvPr/>
        </p:nvSpPr>
        <p:spPr>
          <a:xfrm>
            <a:off x="3154262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138"/>
          <p:cNvSpPr txBox="1"/>
          <p:nvPr/>
        </p:nvSpPr>
        <p:spPr>
          <a:xfrm>
            <a:off x="2814058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139"/>
          <p:cNvSpPr txBox="1"/>
          <p:nvPr/>
        </p:nvSpPr>
        <p:spPr>
          <a:xfrm>
            <a:off x="2473854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Box 140"/>
          <p:cNvSpPr txBox="1"/>
          <p:nvPr/>
        </p:nvSpPr>
        <p:spPr>
          <a:xfrm>
            <a:off x="2133649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TextBox 141"/>
          <p:cNvSpPr txBox="1"/>
          <p:nvPr/>
        </p:nvSpPr>
        <p:spPr>
          <a:xfrm>
            <a:off x="1761637" y="2098225"/>
            <a:ext cx="37702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TextBox 142"/>
          <p:cNvSpPr txBox="1"/>
          <p:nvPr/>
        </p:nvSpPr>
        <p:spPr>
          <a:xfrm>
            <a:off x="5250368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TextBox 143"/>
          <p:cNvSpPr txBox="1"/>
          <p:nvPr/>
        </p:nvSpPr>
        <p:spPr>
          <a:xfrm>
            <a:off x="5589064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TextBox 144"/>
          <p:cNvSpPr txBox="1"/>
          <p:nvPr/>
        </p:nvSpPr>
        <p:spPr>
          <a:xfrm>
            <a:off x="5929268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TextBox 145"/>
          <p:cNvSpPr txBox="1"/>
          <p:nvPr/>
        </p:nvSpPr>
        <p:spPr>
          <a:xfrm>
            <a:off x="6269473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146"/>
          <p:cNvSpPr txBox="1"/>
          <p:nvPr/>
        </p:nvSpPr>
        <p:spPr>
          <a:xfrm>
            <a:off x="6609677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50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TextBox 147"/>
          <p:cNvSpPr txBox="1"/>
          <p:nvPr/>
        </p:nvSpPr>
        <p:spPr>
          <a:xfrm>
            <a:off x="6949881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TextBox 148"/>
          <p:cNvSpPr txBox="1"/>
          <p:nvPr/>
        </p:nvSpPr>
        <p:spPr>
          <a:xfrm>
            <a:off x="7290085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70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7" name="TextBox 149"/>
          <p:cNvSpPr txBox="1"/>
          <p:nvPr/>
        </p:nvSpPr>
        <p:spPr>
          <a:xfrm>
            <a:off x="7630289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8" name="TextBox 150"/>
          <p:cNvSpPr txBox="1"/>
          <p:nvPr/>
        </p:nvSpPr>
        <p:spPr>
          <a:xfrm>
            <a:off x="7970494" y="2098225"/>
            <a:ext cx="31290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  <a:endParaRPr lang="zh-CN" altLang="en-US" sz="851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9" name="TextBox 151"/>
          <p:cNvSpPr txBox="1"/>
          <p:nvPr/>
        </p:nvSpPr>
        <p:spPr>
          <a:xfrm>
            <a:off x="8278891" y="2098225"/>
            <a:ext cx="377026" cy="22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5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100</a:t>
            </a:r>
            <a:endParaRPr lang="zh-CN" altLang="en-US" sz="85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五边形 209"/>
          <p:cNvSpPr/>
          <p:nvPr/>
        </p:nvSpPr>
        <p:spPr>
          <a:xfrm flipH="1">
            <a:off x="2731957" y="2578045"/>
            <a:ext cx="2252381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1" name="五边形 210"/>
          <p:cNvSpPr/>
          <p:nvPr/>
        </p:nvSpPr>
        <p:spPr>
          <a:xfrm flipH="1">
            <a:off x="3599128" y="2942279"/>
            <a:ext cx="1385210" cy="229613"/>
          </a:xfrm>
          <a:prstGeom prst="homePlate">
            <a:avLst/>
          </a:prstGeom>
          <a:solidFill>
            <a:srgbClr val="B1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2" name="五边形 211"/>
          <p:cNvSpPr/>
          <p:nvPr/>
        </p:nvSpPr>
        <p:spPr>
          <a:xfrm flipH="1">
            <a:off x="3072161" y="3306514"/>
            <a:ext cx="1912176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3" name="五边形 212"/>
          <p:cNvSpPr/>
          <p:nvPr/>
        </p:nvSpPr>
        <p:spPr>
          <a:xfrm flipH="1">
            <a:off x="1944506" y="3670747"/>
            <a:ext cx="3039833" cy="229613"/>
          </a:xfrm>
          <a:prstGeom prst="homePlat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4" name="五边形 213"/>
          <p:cNvSpPr/>
          <p:nvPr/>
        </p:nvSpPr>
        <p:spPr>
          <a:xfrm flipH="1">
            <a:off x="2473856" y="4034982"/>
            <a:ext cx="2510483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5" name="五边形 214"/>
          <p:cNvSpPr/>
          <p:nvPr/>
        </p:nvSpPr>
        <p:spPr>
          <a:xfrm flipH="1">
            <a:off x="3283315" y="4399216"/>
            <a:ext cx="1701023" cy="229613"/>
          </a:xfrm>
          <a:prstGeom prst="homePlat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6" name="五边形 215"/>
          <p:cNvSpPr/>
          <p:nvPr/>
        </p:nvSpPr>
        <p:spPr>
          <a:xfrm flipH="1">
            <a:off x="3963722" y="4763785"/>
            <a:ext cx="1020615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17" name="TextBox 159"/>
          <p:cNvSpPr txBox="1"/>
          <p:nvPr/>
        </p:nvSpPr>
        <p:spPr>
          <a:xfrm>
            <a:off x="2281187" y="2583796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18" name="TextBox 160"/>
          <p:cNvSpPr txBox="1"/>
          <p:nvPr/>
        </p:nvSpPr>
        <p:spPr>
          <a:xfrm>
            <a:off x="3131420" y="2948473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19" name="TextBox 161"/>
          <p:cNvSpPr txBox="1"/>
          <p:nvPr/>
        </p:nvSpPr>
        <p:spPr>
          <a:xfrm>
            <a:off x="2624252" y="3312431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0" name="TextBox 162"/>
          <p:cNvSpPr txBox="1"/>
          <p:nvPr/>
        </p:nvSpPr>
        <p:spPr>
          <a:xfrm>
            <a:off x="1537162" y="3670750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1" name="TextBox 163"/>
          <p:cNvSpPr txBox="1"/>
          <p:nvPr/>
        </p:nvSpPr>
        <p:spPr>
          <a:xfrm>
            <a:off x="2069873" y="4040733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2" name="TextBox 164"/>
          <p:cNvSpPr txBox="1"/>
          <p:nvPr/>
        </p:nvSpPr>
        <p:spPr>
          <a:xfrm>
            <a:off x="2814060" y="4405410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3" name="TextBox 165"/>
          <p:cNvSpPr txBox="1"/>
          <p:nvPr/>
        </p:nvSpPr>
        <p:spPr>
          <a:xfrm>
            <a:off x="3488754" y="4769368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24" name="五边形 223"/>
          <p:cNvSpPr/>
          <p:nvPr/>
        </p:nvSpPr>
        <p:spPr>
          <a:xfrm>
            <a:off x="5377912" y="2578045"/>
            <a:ext cx="1149664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25" name="五边形 224"/>
          <p:cNvSpPr/>
          <p:nvPr/>
        </p:nvSpPr>
        <p:spPr>
          <a:xfrm>
            <a:off x="5377913" y="2942279"/>
            <a:ext cx="2170277" cy="229613"/>
          </a:xfrm>
          <a:prstGeom prst="homePlat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26" name="五边形 225"/>
          <p:cNvSpPr/>
          <p:nvPr/>
        </p:nvSpPr>
        <p:spPr>
          <a:xfrm>
            <a:off x="5377912" y="3306514"/>
            <a:ext cx="1360817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27" name="五边形 226"/>
          <p:cNvSpPr/>
          <p:nvPr/>
        </p:nvSpPr>
        <p:spPr>
          <a:xfrm>
            <a:off x="5377912" y="3670747"/>
            <a:ext cx="2900981" cy="229613"/>
          </a:xfrm>
          <a:prstGeom prst="homePlate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28" name="五边形 227"/>
          <p:cNvSpPr/>
          <p:nvPr/>
        </p:nvSpPr>
        <p:spPr>
          <a:xfrm>
            <a:off x="5377914" y="4034982"/>
            <a:ext cx="2099593" cy="229613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29" name="五边形 228"/>
          <p:cNvSpPr/>
          <p:nvPr/>
        </p:nvSpPr>
        <p:spPr>
          <a:xfrm>
            <a:off x="5377913" y="4399216"/>
            <a:ext cx="2433519" cy="229613"/>
          </a:xfrm>
          <a:prstGeom prst="homePlat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30" name="五边形 229"/>
          <p:cNvSpPr/>
          <p:nvPr/>
        </p:nvSpPr>
        <p:spPr>
          <a:xfrm>
            <a:off x="5377913" y="4763787"/>
            <a:ext cx="1793409" cy="223696"/>
          </a:xfrm>
          <a:prstGeom prst="homePlat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/>
          </a:p>
        </p:txBody>
      </p:sp>
      <p:sp>
        <p:nvSpPr>
          <p:cNvPr id="231" name="TextBox 173"/>
          <p:cNvSpPr txBox="1"/>
          <p:nvPr/>
        </p:nvSpPr>
        <p:spPr>
          <a:xfrm>
            <a:off x="6587389" y="2583796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2" name="TextBox 174"/>
          <p:cNvSpPr txBox="1"/>
          <p:nvPr/>
        </p:nvSpPr>
        <p:spPr>
          <a:xfrm>
            <a:off x="7602476" y="2948473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3" name="TextBox 175"/>
          <p:cNvSpPr txBox="1"/>
          <p:nvPr/>
        </p:nvSpPr>
        <p:spPr>
          <a:xfrm>
            <a:off x="6785985" y="3312431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4" name="TextBox 176"/>
          <p:cNvSpPr txBox="1"/>
          <p:nvPr/>
        </p:nvSpPr>
        <p:spPr>
          <a:xfrm>
            <a:off x="8278894" y="3670750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5" name="TextBox 177"/>
          <p:cNvSpPr txBox="1"/>
          <p:nvPr/>
        </p:nvSpPr>
        <p:spPr>
          <a:xfrm>
            <a:off x="7566674" y="4040733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6" name="TextBox 178"/>
          <p:cNvSpPr txBox="1"/>
          <p:nvPr/>
        </p:nvSpPr>
        <p:spPr>
          <a:xfrm>
            <a:off x="7855632" y="4405410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7" name="TextBox 179"/>
          <p:cNvSpPr txBox="1"/>
          <p:nvPr/>
        </p:nvSpPr>
        <p:spPr>
          <a:xfrm>
            <a:off x="7230538" y="4769368"/>
            <a:ext cx="437940" cy="2450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92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文字</a:t>
            </a:r>
          </a:p>
        </p:txBody>
      </p:sp>
      <p:sp>
        <p:nvSpPr>
          <p:cNvPr id="238" name="TextBox 180"/>
          <p:cNvSpPr txBox="1"/>
          <p:nvPr/>
        </p:nvSpPr>
        <p:spPr>
          <a:xfrm>
            <a:off x="5051504" y="2551076"/>
            <a:ext cx="312906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9" name="TextBox 181"/>
          <p:cNvSpPr txBox="1"/>
          <p:nvPr/>
        </p:nvSpPr>
        <p:spPr>
          <a:xfrm>
            <a:off x="5051504" y="2915311"/>
            <a:ext cx="298480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0" name="TextBox 182"/>
          <p:cNvSpPr txBox="1"/>
          <p:nvPr/>
        </p:nvSpPr>
        <p:spPr>
          <a:xfrm>
            <a:off x="5051504" y="3279544"/>
            <a:ext cx="306494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1" name="TextBox 183"/>
          <p:cNvSpPr txBox="1"/>
          <p:nvPr/>
        </p:nvSpPr>
        <p:spPr>
          <a:xfrm>
            <a:off x="5051504" y="3643779"/>
            <a:ext cx="322524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2" name="TextBox 184"/>
          <p:cNvSpPr txBox="1"/>
          <p:nvPr/>
        </p:nvSpPr>
        <p:spPr>
          <a:xfrm>
            <a:off x="5051504" y="4008013"/>
            <a:ext cx="284052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3" name="TextBox 185"/>
          <p:cNvSpPr txBox="1"/>
          <p:nvPr/>
        </p:nvSpPr>
        <p:spPr>
          <a:xfrm>
            <a:off x="5051504" y="4372247"/>
            <a:ext cx="280846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F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4" name="TextBox 186"/>
          <p:cNvSpPr txBox="1"/>
          <p:nvPr/>
        </p:nvSpPr>
        <p:spPr>
          <a:xfrm>
            <a:off x="5051504" y="4736482"/>
            <a:ext cx="319318" cy="310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18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</a:t>
            </a:r>
            <a:endParaRPr lang="zh-CN" altLang="en-US" sz="1418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19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6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6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  <p:bldP spid="207" grpId="0"/>
      <p:bldP spid="208" grpId="0"/>
      <p:bldP spid="209" grpId="0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/>
      <p:bldP spid="232" grpId="0"/>
      <p:bldP spid="233" grpId="0"/>
      <p:bldP spid="234" grpId="0"/>
      <p:bldP spid="235" grpId="0"/>
      <p:bldP spid="236" grpId="0"/>
      <p:bldP spid="237" grpId="0"/>
      <p:bldP spid="238" grpId="0"/>
      <p:bldP spid="239" grpId="0"/>
      <p:bldP spid="240" grpId="0"/>
      <p:bldP spid="241" grpId="0"/>
      <p:bldP spid="242" grpId="0"/>
      <p:bldP spid="243" grpId="0"/>
      <p:bldP spid="2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6"/>
          <p:cNvSpPr>
            <a:spLocks/>
          </p:cNvSpPr>
          <p:nvPr/>
        </p:nvSpPr>
        <p:spPr bwMode="auto">
          <a:xfrm>
            <a:off x="2373363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8" name="Freeform 7"/>
          <p:cNvSpPr>
            <a:spLocks/>
          </p:cNvSpPr>
          <p:nvPr/>
        </p:nvSpPr>
        <p:spPr bwMode="auto">
          <a:xfrm>
            <a:off x="2373363" y="3036083"/>
            <a:ext cx="198847" cy="373023"/>
          </a:xfrm>
          <a:custGeom>
            <a:avLst/>
            <a:gdLst>
              <a:gd name="T0" fmla="*/ 11 w 68"/>
              <a:gd name="T1" fmla="*/ 0 h 128"/>
              <a:gd name="T2" fmla="*/ 57 w 68"/>
              <a:gd name="T3" fmla="*/ 0 h 128"/>
              <a:gd name="T4" fmla="*/ 68 w 68"/>
              <a:gd name="T5" fmla="*/ 11 h 128"/>
              <a:gd name="T6" fmla="*/ 68 w 68"/>
              <a:gd name="T7" fmla="*/ 128 h 128"/>
              <a:gd name="T8" fmla="*/ 0 w 68"/>
              <a:gd name="T9" fmla="*/ 128 h 128"/>
              <a:gd name="T10" fmla="*/ 0 w 68"/>
              <a:gd name="T11" fmla="*/ 11 h 128"/>
              <a:gd name="T12" fmla="*/ 11 w 6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59" name="Freeform 8"/>
          <p:cNvSpPr>
            <a:spLocks/>
          </p:cNvSpPr>
          <p:nvPr/>
        </p:nvSpPr>
        <p:spPr bwMode="auto">
          <a:xfrm>
            <a:off x="2627088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0" name="Freeform 9"/>
          <p:cNvSpPr>
            <a:spLocks/>
          </p:cNvSpPr>
          <p:nvPr/>
        </p:nvSpPr>
        <p:spPr bwMode="auto">
          <a:xfrm>
            <a:off x="2880814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1" name="Freeform 10"/>
          <p:cNvSpPr>
            <a:spLocks/>
          </p:cNvSpPr>
          <p:nvPr/>
        </p:nvSpPr>
        <p:spPr bwMode="auto">
          <a:xfrm>
            <a:off x="3135607" y="2193328"/>
            <a:ext cx="199915" cy="1215778"/>
          </a:xfrm>
          <a:custGeom>
            <a:avLst/>
            <a:gdLst>
              <a:gd name="T0" fmla="*/ 12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2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2" name="Freeform 11"/>
          <p:cNvSpPr>
            <a:spLocks/>
          </p:cNvSpPr>
          <p:nvPr/>
        </p:nvSpPr>
        <p:spPr bwMode="auto">
          <a:xfrm>
            <a:off x="2627088" y="2782088"/>
            <a:ext cx="198847" cy="627018"/>
          </a:xfrm>
          <a:custGeom>
            <a:avLst/>
            <a:gdLst>
              <a:gd name="T0" fmla="*/ 11 w 68"/>
              <a:gd name="T1" fmla="*/ 0 h 215"/>
              <a:gd name="T2" fmla="*/ 57 w 68"/>
              <a:gd name="T3" fmla="*/ 0 h 215"/>
              <a:gd name="T4" fmla="*/ 68 w 68"/>
              <a:gd name="T5" fmla="*/ 11 h 215"/>
              <a:gd name="T6" fmla="*/ 68 w 68"/>
              <a:gd name="T7" fmla="*/ 215 h 215"/>
              <a:gd name="T8" fmla="*/ 0 w 68"/>
              <a:gd name="T9" fmla="*/ 215 h 215"/>
              <a:gd name="T10" fmla="*/ 0 w 68"/>
              <a:gd name="T11" fmla="*/ 11 h 215"/>
              <a:gd name="T12" fmla="*/ 11 w 68"/>
              <a:gd name="T13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5"/>
                  <a:pt x="68" y="215"/>
                  <a:pt x="68" y="215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3" name="Freeform 12"/>
          <p:cNvSpPr>
            <a:spLocks/>
          </p:cNvSpPr>
          <p:nvPr/>
        </p:nvSpPr>
        <p:spPr bwMode="auto">
          <a:xfrm>
            <a:off x="2880814" y="2519589"/>
            <a:ext cx="199915" cy="889516"/>
          </a:xfrm>
          <a:custGeom>
            <a:avLst/>
            <a:gdLst>
              <a:gd name="T0" fmla="*/ 11 w 68"/>
              <a:gd name="T1" fmla="*/ 0 h 305"/>
              <a:gd name="T2" fmla="*/ 57 w 68"/>
              <a:gd name="T3" fmla="*/ 0 h 305"/>
              <a:gd name="T4" fmla="*/ 68 w 68"/>
              <a:gd name="T5" fmla="*/ 11 h 305"/>
              <a:gd name="T6" fmla="*/ 68 w 68"/>
              <a:gd name="T7" fmla="*/ 238 h 305"/>
              <a:gd name="T8" fmla="*/ 68 w 68"/>
              <a:gd name="T9" fmla="*/ 305 h 305"/>
              <a:gd name="T10" fmla="*/ 0 w 68"/>
              <a:gd name="T11" fmla="*/ 305 h 305"/>
              <a:gd name="T12" fmla="*/ 0 w 68"/>
              <a:gd name="T13" fmla="*/ 238 h 305"/>
              <a:gd name="T14" fmla="*/ 0 w 68"/>
              <a:gd name="T15" fmla="*/ 11 h 305"/>
              <a:gd name="T16" fmla="*/ 11 w 68"/>
              <a:gd name="T1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0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05"/>
                  <a:pt x="68" y="305"/>
                  <a:pt x="68" y="305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4" name="Freeform 13"/>
          <p:cNvSpPr>
            <a:spLocks/>
          </p:cNvSpPr>
          <p:nvPr/>
        </p:nvSpPr>
        <p:spPr bwMode="auto">
          <a:xfrm>
            <a:off x="3135607" y="2347426"/>
            <a:ext cx="199915" cy="1061681"/>
          </a:xfrm>
          <a:custGeom>
            <a:avLst/>
            <a:gdLst>
              <a:gd name="T0" fmla="*/ 12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2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2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2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5" name="Freeform 14"/>
          <p:cNvSpPr>
            <a:spLocks/>
          </p:cNvSpPr>
          <p:nvPr/>
        </p:nvSpPr>
        <p:spPr bwMode="auto">
          <a:xfrm>
            <a:off x="3920271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6" name="Freeform 15"/>
          <p:cNvSpPr>
            <a:spLocks/>
          </p:cNvSpPr>
          <p:nvPr/>
        </p:nvSpPr>
        <p:spPr bwMode="auto">
          <a:xfrm>
            <a:off x="4173879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7" name="Freeform 16"/>
          <p:cNvSpPr>
            <a:spLocks/>
          </p:cNvSpPr>
          <p:nvPr/>
        </p:nvSpPr>
        <p:spPr bwMode="auto">
          <a:xfrm>
            <a:off x="4428554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8" name="Freeform 17"/>
          <p:cNvSpPr>
            <a:spLocks/>
          </p:cNvSpPr>
          <p:nvPr/>
        </p:nvSpPr>
        <p:spPr bwMode="auto">
          <a:xfrm>
            <a:off x="4683228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69" name="Freeform 18"/>
          <p:cNvSpPr>
            <a:spLocks/>
          </p:cNvSpPr>
          <p:nvPr/>
        </p:nvSpPr>
        <p:spPr bwMode="auto">
          <a:xfrm>
            <a:off x="3920271" y="3228440"/>
            <a:ext cx="198847" cy="180666"/>
          </a:xfrm>
          <a:custGeom>
            <a:avLst/>
            <a:gdLst>
              <a:gd name="T0" fmla="*/ 11 w 68"/>
              <a:gd name="T1" fmla="*/ 0 h 62"/>
              <a:gd name="T2" fmla="*/ 57 w 68"/>
              <a:gd name="T3" fmla="*/ 0 h 62"/>
              <a:gd name="T4" fmla="*/ 68 w 68"/>
              <a:gd name="T5" fmla="*/ 11 h 62"/>
              <a:gd name="T6" fmla="*/ 68 w 68"/>
              <a:gd name="T7" fmla="*/ 62 h 62"/>
              <a:gd name="T8" fmla="*/ 0 w 68"/>
              <a:gd name="T9" fmla="*/ 62 h 62"/>
              <a:gd name="T10" fmla="*/ 0 w 68"/>
              <a:gd name="T11" fmla="*/ 11 h 62"/>
              <a:gd name="T12" fmla="*/ 11 w 68"/>
              <a:gd name="T13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62"/>
                  <a:pt x="68" y="62"/>
                  <a:pt x="68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0" name="Freeform 19"/>
          <p:cNvSpPr>
            <a:spLocks/>
          </p:cNvSpPr>
          <p:nvPr/>
        </p:nvSpPr>
        <p:spPr bwMode="auto">
          <a:xfrm>
            <a:off x="4173879" y="2787401"/>
            <a:ext cx="199915" cy="621705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1" name="Freeform 20"/>
          <p:cNvSpPr>
            <a:spLocks/>
          </p:cNvSpPr>
          <p:nvPr/>
        </p:nvSpPr>
        <p:spPr bwMode="auto">
          <a:xfrm>
            <a:off x="4428554" y="2347426"/>
            <a:ext cx="199915" cy="1061681"/>
          </a:xfrm>
          <a:custGeom>
            <a:avLst/>
            <a:gdLst>
              <a:gd name="T0" fmla="*/ 11 w 68"/>
              <a:gd name="T1" fmla="*/ 0 h 364"/>
              <a:gd name="T2" fmla="*/ 57 w 68"/>
              <a:gd name="T3" fmla="*/ 0 h 364"/>
              <a:gd name="T4" fmla="*/ 68 w 68"/>
              <a:gd name="T5" fmla="*/ 11 h 364"/>
              <a:gd name="T6" fmla="*/ 68 w 68"/>
              <a:gd name="T7" fmla="*/ 238 h 364"/>
              <a:gd name="T8" fmla="*/ 68 w 68"/>
              <a:gd name="T9" fmla="*/ 364 h 364"/>
              <a:gd name="T10" fmla="*/ 0 w 68"/>
              <a:gd name="T11" fmla="*/ 364 h 364"/>
              <a:gd name="T12" fmla="*/ 0 w 68"/>
              <a:gd name="T13" fmla="*/ 238 h 364"/>
              <a:gd name="T14" fmla="*/ 0 w 68"/>
              <a:gd name="T15" fmla="*/ 11 h 364"/>
              <a:gd name="T16" fmla="*/ 11 w 68"/>
              <a:gd name="T17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4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4"/>
                  <a:pt x="68" y="364"/>
                  <a:pt x="68" y="364"/>
                </a:cubicBezTo>
                <a:cubicBezTo>
                  <a:pt x="0" y="364"/>
                  <a:pt x="0" y="364"/>
                  <a:pt x="0" y="36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2" name="Freeform 21"/>
          <p:cNvSpPr>
            <a:spLocks/>
          </p:cNvSpPr>
          <p:nvPr/>
        </p:nvSpPr>
        <p:spPr bwMode="auto">
          <a:xfrm>
            <a:off x="4683228" y="2942563"/>
            <a:ext cx="199915" cy="466544"/>
          </a:xfrm>
          <a:custGeom>
            <a:avLst/>
            <a:gdLst>
              <a:gd name="T0" fmla="*/ 11 w 68"/>
              <a:gd name="T1" fmla="*/ 0 h 160"/>
              <a:gd name="T2" fmla="*/ 57 w 68"/>
              <a:gd name="T3" fmla="*/ 0 h 160"/>
              <a:gd name="T4" fmla="*/ 68 w 68"/>
              <a:gd name="T5" fmla="*/ 11 h 160"/>
              <a:gd name="T6" fmla="*/ 68 w 68"/>
              <a:gd name="T7" fmla="*/ 160 h 160"/>
              <a:gd name="T8" fmla="*/ 0 w 68"/>
              <a:gd name="T9" fmla="*/ 160 h 160"/>
              <a:gd name="T10" fmla="*/ 0 w 68"/>
              <a:gd name="T11" fmla="*/ 11 h 160"/>
              <a:gd name="T12" fmla="*/ 11 w 68"/>
              <a:gd name="T13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6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60"/>
                  <a:pt x="68" y="160"/>
                  <a:pt x="68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3" name="Freeform 22"/>
          <p:cNvSpPr>
            <a:spLocks/>
          </p:cNvSpPr>
          <p:nvPr/>
        </p:nvSpPr>
        <p:spPr bwMode="auto">
          <a:xfrm>
            <a:off x="5467180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4" name="Freeform 23"/>
          <p:cNvSpPr>
            <a:spLocks/>
          </p:cNvSpPr>
          <p:nvPr/>
        </p:nvSpPr>
        <p:spPr bwMode="auto">
          <a:xfrm>
            <a:off x="5722449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5" name="Freeform 24"/>
          <p:cNvSpPr>
            <a:spLocks/>
          </p:cNvSpPr>
          <p:nvPr/>
        </p:nvSpPr>
        <p:spPr bwMode="auto">
          <a:xfrm>
            <a:off x="5976649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6" name="Freeform 25"/>
          <p:cNvSpPr>
            <a:spLocks/>
          </p:cNvSpPr>
          <p:nvPr/>
        </p:nvSpPr>
        <p:spPr bwMode="auto">
          <a:xfrm>
            <a:off x="6230850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7" name="Freeform 26"/>
          <p:cNvSpPr>
            <a:spLocks/>
          </p:cNvSpPr>
          <p:nvPr/>
        </p:nvSpPr>
        <p:spPr bwMode="auto">
          <a:xfrm>
            <a:off x="6230850" y="2342111"/>
            <a:ext cx="199915" cy="1066994"/>
          </a:xfrm>
          <a:custGeom>
            <a:avLst/>
            <a:gdLst>
              <a:gd name="T0" fmla="*/ 11 w 68"/>
              <a:gd name="T1" fmla="*/ 0 h 366"/>
              <a:gd name="T2" fmla="*/ 57 w 68"/>
              <a:gd name="T3" fmla="*/ 0 h 366"/>
              <a:gd name="T4" fmla="*/ 68 w 68"/>
              <a:gd name="T5" fmla="*/ 11 h 366"/>
              <a:gd name="T6" fmla="*/ 68 w 68"/>
              <a:gd name="T7" fmla="*/ 238 h 366"/>
              <a:gd name="T8" fmla="*/ 68 w 68"/>
              <a:gd name="T9" fmla="*/ 366 h 366"/>
              <a:gd name="T10" fmla="*/ 0 w 68"/>
              <a:gd name="T11" fmla="*/ 366 h 366"/>
              <a:gd name="T12" fmla="*/ 0 w 68"/>
              <a:gd name="T13" fmla="*/ 238 h 366"/>
              <a:gd name="T14" fmla="*/ 0 w 68"/>
              <a:gd name="T15" fmla="*/ 11 h 366"/>
              <a:gd name="T16" fmla="*/ 11 w 68"/>
              <a:gd name="T17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6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6"/>
                  <a:pt x="68" y="366"/>
                  <a:pt x="68" y="366"/>
                </a:cubicBezTo>
                <a:cubicBezTo>
                  <a:pt x="0" y="366"/>
                  <a:pt x="0" y="366"/>
                  <a:pt x="0" y="36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8" name="Freeform 27"/>
          <p:cNvSpPr>
            <a:spLocks/>
          </p:cNvSpPr>
          <p:nvPr/>
        </p:nvSpPr>
        <p:spPr bwMode="auto">
          <a:xfrm>
            <a:off x="5976649" y="2539783"/>
            <a:ext cx="198847" cy="869324"/>
          </a:xfrm>
          <a:custGeom>
            <a:avLst/>
            <a:gdLst>
              <a:gd name="T0" fmla="*/ 11 w 68"/>
              <a:gd name="T1" fmla="*/ 0 h 298"/>
              <a:gd name="T2" fmla="*/ 57 w 68"/>
              <a:gd name="T3" fmla="*/ 0 h 298"/>
              <a:gd name="T4" fmla="*/ 68 w 68"/>
              <a:gd name="T5" fmla="*/ 11 h 298"/>
              <a:gd name="T6" fmla="*/ 68 w 68"/>
              <a:gd name="T7" fmla="*/ 238 h 298"/>
              <a:gd name="T8" fmla="*/ 68 w 68"/>
              <a:gd name="T9" fmla="*/ 298 h 298"/>
              <a:gd name="T10" fmla="*/ 0 w 68"/>
              <a:gd name="T11" fmla="*/ 298 h 298"/>
              <a:gd name="T12" fmla="*/ 0 w 68"/>
              <a:gd name="T13" fmla="*/ 238 h 298"/>
              <a:gd name="T14" fmla="*/ 0 w 68"/>
              <a:gd name="T15" fmla="*/ 11 h 298"/>
              <a:gd name="T16" fmla="*/ 11 w 68"/>
              <a:gd name="T1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98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98"/>
                  <a:pt x="68" y="298"/>
                  <a:pt x="68" y="298"/>
                </a:cubicBezTo>
                <a:cubicBezTo>
                  <a:pt x="0" y="298"/>
                  <a:pt x="0" y="298"/>
                  <a:pt x="0" y="298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79" name="Freeform 28"/>
          <p:cNvSpPr>
            <a:spLocks/>
          </p:cNvSpPr>
          <p:nvPr/>
        </p:nvSpPr>
        <p:spPr bwMode="auto">
          <a:xfrm>
            <a:off x="5722449" y="2787401"/>
            <a:ext cx="198847" cy="621705"/>
          </a:xfrm>
          <a:custGeom>
            <a:avLst/>
            <a:gdLst>
              <a:gd name="T0" fmla="*/ 11 w 68"/>
              <a:gd name="T1" fmla="*/ 0 h 213"/>
              <a:gd name="T2" fmla="*/ 57 w 68"/>
              <a:gd name="T3" fmla="*/ 0 h 213"/>
              <a:gd name="T4" fmla="*/ 68 w 68"/>
              <a:gd name="T5" fmla="*/ 11 h 213"/>
              <a:gd name="T6" fmla="*/ 68 w 68"/>
              <a:gd name="T7" fmla="*/ 213 h 213"/>
              <a:gd name="T8" fmla="*/ 0 w 68"/>
              <a:gd name="T9" fmla="*/ 213 h 213"/>
              <a:gd name="T10" fmla="*/ 0 w 68"/>
              <a:gd name="T11" fmla="*/ 11 h 213"/>
              <a:gd name="T12" fmla="*/ 11 w 68"/>
              <a:gd name="T13" fmla="*/ 0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213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13"/>
                  <a:pt x="68" y="213"/>
                  <a:pt x="68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0" name="Freeform 29"/>
          <p:cNvSpPr>
            <a:spLocks/>
          </p:cNvSpPr>
          <p:nvPr/>
        </p:nvSpPr>
        <p:spPr bwMode="auto">
          <a:xfrm>
            <a:off x="5467180" y="3044585"/>
            <a:ext cx="199915" cy="364521"/>
          </a:xfrm>
          <a:custGeom>
            <a:avLst/>
            <a:gdLst>
              <a:gd name="T0" fmla="*/ 11 w 68"/>
              <a:gd name="T1" fmla="*/ 0 h 125"/>
              <a:gd name="T2" fmla="*/ 57 w 68"/>
              <a:gd name="T3" fmla="*/ 0 h 125"/>
              <a:gd name="T4" fmla="*/ 68 w 68"/>
              <a:gd name="T5" fmla="*/ 11 h 125"/>
              <a:gd name="T6" fmla="*/ 68 w 68"/>
              <a:gd name="T7" fmla="*/ 125 h 125"/>
              <a:gd name="T8" fmla="*/ 0 w 68"/>
              <a:gd name="T9" fmla="*/ 125 h 125"/>
              <a:gd name="T10" fmla="*/ 0 w 68"/>
              <a:gd name="T11" fmla="*/ 11 h 125"/>
              <a:gd name="T12" fmla="*/ 11 w 68"/>
              <a:gd name="T13" fmla="*/ 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125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1" name="Freeform 30"/>
          <p:cNvSpPr>
            <a:spLocks/>
          </p:cNvSpPr>
          <p:nvPr/>
        </p:nvSpPr>
        <p:spPr bwMode="auto">
          <a:xfrm>
            <a:off x="7015157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6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2" name="Freeform 31"/>
          <p:cNvSpPr>
            <a:spLocks/>
          </p:cNvSpPr>
          <p:nvPr/>
        </p:nvSpPr>
        <p:spPr bwMode="auto">
          <a:xfrm>
            <a:off x="7269951" y="2193328"/>
            <a:ext cx="199915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3" name="Freeform 32"/>
          <p:cNvSpPr>
            <a:spLocks/>
          </p:cNvSpPr>
          <p:nvPr/>
        </p:nvSpPr>
        <p:spPr bwMode="auto">
          <a:xfrm>
            <a:off x="7524744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4" name="Freeform 33"/>
          <p:cNvSpPr>
            <a:spLocks/>
          </p:cNvSpPr>
          <p:nvPr/>
        </p:nvSpPr>
        <p:spPr bwMode="auto">
          <a:xfrm>
            <a:off x="7778470" y="2193328"/>
            <a:ext cx="198847" cy="1215778"/>
          </a:xfrm>
          <a:custGeom>
            <a:avLst/>
            <a:gdLst>
              <a:gd name="T0" fmla="*/ 11 w 68"/>
              <a:gd name="T1" fmla="*/ 0 h 417"/>
              <a:gd name="T2" fmla="*/ 57 w 68"/>
              <a:gd name="T3" fmla="*/ 0 h 417"/>
              <a:gd name="T4" fmla="*/ 68 w 68"/>
              <a:gd name="T5" fmla="*/ 11 h 417"/>
              <a:gd name="T6" fmla="*/ 68 w 68"/>
              <a:gd name="T7" fmla="*/ 238 h 417"/>
              <a:gd name="T8" fmla="*/ 68 w 68"/>
              <a:gd name="T9" fmla="*/ 417 h 417"/>
              <a:gd name="T10" fmla="*/ 0 w 68"/>
              <a:gd name="T11" fmla="*/ 417 h 417"/>
              <a:gd name="T12" fmla="*/ 0 w 68"/>
              <a:gd name="T13" fmla="*/ 238 h 417"/>
              <a:gd name="T14" fmla="*/ 0 w 68"/>
              <a:gd name="T15" fmla="*/ 11 h 417"/>
              <a:gd name="T16" fmla="*/ 11 w 68"/>
              <a:gd name="T17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417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417"/>
                  <a:pt x="68" y="417"/>
                  <a:pt x="68" y="417"/>
                </a:cubicBezTo>
                <a:cubicBezTo>
                  <a:pt x="0" y="417"/>
                  <a:pt x="0" y="417"/>
                  <a:pt x="0" y="417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5" name="Freeform 34"/>
          <p:cNvSpPr>
            <a:spLocks/>
          </p:cNvSpPr>
          <p:nvPr/>
        </p:nvSpPr>
        <p:spPr bwMode="auto">
          <a:xfrm>
            <a:off x="7778470" y="2353802"/>
            <a:ext cx="198847" cy="1055305"/>
          </a:xfrm>
          <a:custGeom>
            <a:avLst/>
            <a:gdLst>
              <a:gd name="T0" fmla="*/ 11 w 68"/>
              <a:gd name="T1" fmla="*/ 0 h 362"/>
              <a:gd name="T2" fmla="*/ 57 w 68"/>
              <a:gd name="T3" fmla="*/ 0 h 362"/>
              <a:gd name="T4" fmla="*/ 68 w 68"/>
              <a:gd name="T5" fmla="*/ 11 h 362"/>
              <a:gd name="T6" fmla="*/ 68 w 68"/>
              <a:gd name="T7" fmla="*/ 238 h 362"/>
              <a:gd name="T8" fmla="*/ 68 w 68"/>
              <a:gd name="T9" fmla="*/ 362 h 362"/>
              <a:gd name="T10" fmla="*/ 0 w 68"/>
              <a:gd name="T11" fmla="*/ 362 h 362"/>
              <a:gd name="T12" fmla="*/ 0 w 68"/>
              <a:gd name="T13" fmla="*/ 238 h 362"/>
              <a:gd name="T14" fmla="*/ 0 w 68"/>
              <a:gd name="T15" fmla="*/ 11 h 362"/>
              <a:gd name="T16" fmla="*/ 11 w 68"/>
              <a:gd name="T17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62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62"/>
                  <a:pt x="68" y="362"/>
                  <a:pt x="68" y="362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6" name="Freeform 35"/>
          <p:cNvSpPr>
            <a:spLocks/>
          </p:cNvSpPr>
          <p:nvPr/>
        </p:nvSpPr>
        <p:spPr bwMode="auto">
          <a:xfrm>
            <a:off x="7524744" y="2446261"/>
            <a:ext cx="198847" cy="962845"/>
          </a:xfrm>
          <a:custGeom>
            <a:avLst/>
            <a:gdLst>
              <a:gd name="T0" fmla="*/ 11 w 68"/>
              <a:gd name="T1" fmla="*/ 0 h 330"/>
              <a:gd name="T2" fmla="*/ 57 w 68"/>
              <a:gd name="T3" fmla="*/ 0 h 330"/>
              <a:gd name="T4" fmla="*/ 68 w 68"/>
              <a:gd name="T5" fmla="*/ 11 h 330"/>
              <a:gd name="T6" fmla="*/ 68 w 68"/>
              <a:gd name="T7" fmla="*/ 238 h 330"/>
              <a:gd name="T8" fmla="*/ 68 w 68"/>
              <a:gd name="T9" fmla="*/ 330 h 330"/>
              <a:gd name="T10" fmla="*/ 0 w 68"/>
              <a:gd name="T11" fmla="*/ 330 h 330"/>
              <a:gd name="T12" fmla="*/ 0 w 68"/>
              <a:gd name="T13" fmla="*/ 238 h 330"/>
              <a:gd name="T14" fmla="*/ 0 w 68"/>
              <a:gd name="T15" fmla="*/ 11 h 330"/>
              <a:gd name="T16" fmla="*/ 11 w 68"/>
              <a:gd name="T17" fmla="*/ 0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330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330"/>
                  <a:pt x="68" y="330"/>
                  <a:pt x="68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7" name="Freeform 36"/>
          <p:cNvSpPr>
            <a:spLocks/>
          </p:cNvSpPr>
          <p:nvPr/>
        </p:nvSpPr>
        <p:spPr bwMode="auto">
          <a:xfrm>
            <a:off x="7269951" y="3149796"/>
            <a:ext cx="199915" cy="259310"/>
          </a:xfrm>
          <a:custGeom>
            <a:avLst/>
            <a:gdLst>
              <a:gd name="T0" fmla="*/ 11 w 68"/>
              <a:gd name="T1" fmla="*/ 0 h 89"/>
              <a:gd name="T2" fmla="*/ 57 w 68"/>
              <a:gd name="T3" fmla="*/ 0 h 89"/>
              <a:gd name="T4" fmla="*/ 68 w 68"/>
              <a:gd name="T5" fmla="*/ 11 h 89"/>
              <a:gd name="T6" fmla="*/ 68 w 68"/>
              <a:gd name="T7" fmla="*/ 89 h 89"/>
              <a:gd name="T8" fmla="*/ 0 w 68"/>
              <a:gd name="T9" fmla="*/ 89 h 89"/>
              <a:gd name="T10" fmla="*/ 0 w 68"/>
              <a:gd name="T11" fmla="*/ 11 h 89"/>
              <a:gd name="T12" fmla="*/ 11 w 68"/>
              <a:gd name="T13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89">
                <a:moveTo>
                  <a:pt x="11" y="0"/>
                </a:moveTo>
                <a:cubicBezTo>
                  <a:pt x="57" y="0"/>
                  <a:pt x="57" y="0"/>
                  <a:pt x="57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89"/>
                  <a:pt x="68" y="89"/>
                  <a:pt x="68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8" name="Freeform 37"/>
          <p:cNvSpPr>
            <a:spLocks/>
          </p:cNvSpPr>
          <p:nvPr/>
        </p:nvSpPr>
        <p:spPr bwMode="auto">
          <a:xfrm>
            <a:off x="7015157" y="2668373"/>
            <a:ext cx="199915" cy="740732"/>
          </a:xfrm>
          <a:custGeom>
            <a:avLst/>
            <a:gdLst>
              <a:gd name="T0" fmla="*/ 11 w 68"/>
              <a:gd name="T1" fmla="*/ 0 h 254"/>
              <a:gd name="T2" fmla="*/ 56 w 68"/>
              <a:gd name="T3" fmla="*/ 0 h 254"/>
              <a:gd name="T4" fmla="*/ 68 w 68"/>
              <a:gd name="T5" fmla="*/ 11 h 254"/>
              <a:gd name="T6" fmla="*/ 68 w 68"/>
              <a:gd name="T7" fmla="*/ 238 h 254"/>
              <a:gd name="T8" fmla="*/ 68 w 68"/>
              <a:gd name="T9" fmla="*/ 254 h 254"/>
              <a:gd name="T10" fmla="*/ 0 w 68"/>
              <a:gd name="T11" fmla="*/ 254 h 254"/>
              <a:gd name="T12" fmla="*/ 0 w 68"/>
              <a:gd name="T13" fmla="*/ 238 h 254"/>
              <a:gd name="T14" fmla="*/ 0 w 68"/>
              <a:gd name="T15" fmla="*/ 11 h 254"/>
              <a:gd name="T16" fmla="*/ 11 w 68"/>
              <a:gd name="T17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254">
                <a:moveTo>
                  <a:pt x="11" y="0"/>
                </a:moveTo>
                <a:cubicBezTo>
                  <a:pt x="56" y="0"/>
                  <a:pt x="56" y="0"/>
                  <a:pt x="56" y="0"/>
                </a:cubicBezTo>
                <a:cubicBezTo>
                  <a:pt x="63" y="0"/>
                  <a:pt x="68" y="5"/>
                  <a:pt x="68" y="11"/>
                </a:cubicBezTo>
                <a:cubicBezTo>
                  <a:pt x="68" y="238"/>
                  <a:pt x="68" y="238"/>
                  <a:pt x="68" y="238"/>
                </a:cubicBezTo>
                <a:cubicBezTo>
                  <a:pt x="68" y="254"/>
                  <a:pt x="68" y="254"/>
                  <a:pt x="68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89" name="Oval 38"/>
          <p:cNvSpPr>
            <a:spLocks noChangeArrowheads="1"/>
          </p:cNvSpPr>
          <p:nvPr/>
        </p:nvSpPr>
        <p:spPr bwMode="auto">
          <a:xfrm>
            <a:off x="2595728" y="3611774"/>
            <a:ext cx="504599" cy="50330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0" name="Freeform 39"/>
          <p:cNvSpPr>
            <a:spLocks noEditPoints="1"/>
          </p:cNvSpPr>
          <p:nvPr/>
        </p:nvSpPr>
        <p:spPr bwMode="auto">
          <a:xfrm>
            <a:off x="2715811" y="3728704"/>
            <a:ext cx="267642" cy="269449"/>
          </a:xfrm>
          <a:custGeom>
            <a:avLst/>
            <a:gdLst>
              <a:gd name="T0" fmla="*/ 43 w 57"/>
              <a:gd name="T1" fmla="*/ 9 h 58"/>
              <a:gd name="T2" fmla="*/ 4 w 57"/>
              <a:gd name="T3" fmla="*/ 22 h 58"/>
              <a:gd name="T4" fmla="*/ 5 w 57"/>
              <a:gd name="T5" fmla="*/ 25 h 58"/>
              <a:gd name="T6" fmla="*/ 6 w 57"/>
              <a:gd name="T7" fmla="*/ 30 h 58"/>
              <a:gd name="T8" fmla="*/ 7 w 57"/>
              <a:gd name="T9" fmla="*/ 35 h 58"/>
              <a:gd name="T10" fmla="*/ 10 w 57"/>
              <a:gd name="T11" fmla="*/ 39 h 58"/>
              <a:gd name="T12" fmla="*/ 12 w 57"/>
              <a:gd name="T13" fmla="*/ 41 h 58"/>
              <a:gd name="T14" fmla="*/ 13 w 57"/>
              <a:gd name="T15" fmla="*/ 49 h 58"/>
              <a:gd name="T16" fmla="*/ 16 w 57"/>
              <a:gd name="T17" fmla="*/ 52 h 58"/>
              <a:gd name="T18" fmla="*/ 17 w 57"/>
              <a:gd name="T19" fmla="*/ 51 h 58"/>
              <a:gd name="T20" fmla="*/ 18 w 57"/>
              <a:gd name="T21" fmla="*/ 47 h 58"/>
              <a:gd name="T22" fmla="*/ 20 w 57"/>
              <a:gd name="T23" fmla="*/ 41 h 58"/>
              <a:gd name="T24" fmla="*/ 24 w 57"/>
              <a:gd name="T25" fmla="*/ 36 h 58"/>
              <a:gd name="T26" fmla="*/ 26 w 57"/>
              <a:gd name="T27" fmla="*/ 33 h 58"/>
              <a:gd name="T28" fmla="*/ 22 w 57"/>
              <a:gd name="T29" fmla="*/ 30 h 58"/>
              <a:gd name="T30" fmla="*/ 19 w 57"/>
              <a:gd name="T31" fmla="*/ 29 h 58"/>
              <a:gd name="T32" fmla="*/ 16 w 57"/>
              <a:gd name="T33" fmla="*/ 26 h 58"/>
              <a:gd name="T34" fmla="*/ 12 w 57"/>
              <a:gd name="T35" fmla="*/ 24 h 58"/>
              <a:gd name="T36" fmla="*/ 8 w 57"/>
              <a:gd name="T37" fmla="*/ 24 h 58"/>
              <a:gd name="T38" fmla="*/ 6 w 57"/>
              <a:gd name="T39" fmla="*/ 22 h 58"/>
              <a:gd name="T40" fmla="*/ 6 w 57"/>
              <a:gd name="T41" fmla="*/ 18 h 58"/>
              <a:gd name="T42" fmla="*/ 4 w 57"/>
              <a:gd name="T43" fmla="*/ 19 h 58"/>
              <a:gd name="T44" fmla="*/ 6 w 57"/>
              <a:gd name="T45" fmla="*/ 15 h 58"/>
              <a:gd name="T46" fmla="*/ 9 w 57"/>
              <a:gd name="T47" fmla="*/ 15 h 58"/>
              <a:gd name="T48" fmla="*/ 11 w 57"/>
              <a:gd name="T49" fmla="*/ 13 h 58"/>
              <a:gd name="T50" fmla="*/ 15 w 57"/>
              <a:gd name="T51" fmla="*/ 9 h 58"/>
              <a:gd name="T52" fmla="*/ 16 w 57"/>
              <a:gd name="T53" fmla="*/ 8 h 58"/>
              <a:gd name="T54" fmla="*/ 21 w 57"/>
              <a:gd name="T55" fmla="*/ 6 h 58"/>
              <a:gd name="T56" fmla="*/ 17 w 57"/>
              <a:gd name="T57" fmla="*/ 4 h 58"/>
              <a:gd name="T58" fmla="*/ 16 w 57"/>
              <a:gd name="T59" fmla="*/ 4 h 58"/>
              <a:gd name="T60" fmla="*/ 24 w 57"/>
              <a:gd name="T61" fmla="*/ 1 h 58"/>
              <a:gd name="T62" fmla="*/ 27 w 57"/>
              <a:gd name="T63" fmla="*/ 3 h 58"/>
              <a:gd name="T64" fmla="*/ 41 w 57"/>
              <a:gd name="T65" fmla="*/ 3 h 58"/>
              <a:gd name="T66" fmla="*/ 39 w 57"/>
              <a:gd name="T67" fmla="*/ 6 h 58"/>
              <a:gd name="T68" fmla="*/ 42 w 57"/>
              <a:gd name="T69" fmla="*/ 10 h 58"/>
              <a:gd name="T70" fmla="*/ 44 w 57"/>
              <a:gd name="T71" fmla="*/ 10 h 58"/>
              <a:gd name="T72" fmla="*/ 46 w 57"/>
              <a:gd name="T73" fmla="*/ 9 h 58"/>
              <a:gd name="T74" fmla="*/ 48 w 57"/>
              <a:gd name="T75" fmla="*/ 12 h 58"/>
              <a:gd name="T76" fmla="*/ 50 w 57"/>
              <a:gd name="T77" fmla="*/ 13 h 58"/>
              <a:gd name="T78" fmla="*/ 47 w 57"/>
              <a:gd name="T79" fmla="*/ 14 h 58"/>
              <a:gd name="T80" fmla="*/ 44 w 57"/>
              <a:gd name="T81" fmla="*/ 12 h 58"/>
              <a:gd name="T82" fmla="*/ 40 w 57"/>
              <a:gd name="T83" fmla="*/ 12 h 58"/>
              <a:gd name="T84" fmla="*/ 36 w 57"/>
              <a:gd name="T85" fmla="*/ 15 h 58"/>
              <a:gd name="T86" fmla="*/ 34 w 57"/>
              <a:gd name="T87" fmla="*/ 20 h 58"/>
              <a:gd name="T88" fmla="*/ 36 w 57"/>
              <a:gd name="T89" fmla="*/ 25 h 58"/>
              <a:gd name="T90" fmla="*/ 40 w 57"/>
              <a:gd name="T91" fmla="*/ 27 h 58"/>
              <a:gd name="T92" fmla="*/ 45 w 57"/>
              <a:gd name="T93" fmla="*/ 27 h 58"/>
              <a:gd name="T94" fmla="*/ 47 w 57"/>
              <a:gd name="T95" fmla="*/ 30 h 58"/>
              <a:gd name="T96" fmla="*/ 47 w 57"/>
              <a:gd name="T97" fmla="*/ 35 h 58"/>
              <a:gd name="T98" fmla="*/ 47 w 57"/>
              <a:gd name="T99" fmla="*/ 40 h 58"/>
              <a:gd name="T100" fmla="*/ 50 w 57"/>
              <a:gd name="T101" fmla="*/ 45 h 58"/>
              <a:gd name="T102" fmla="*/ 53 w 57"/>
              <a:gd name="T103" fmla="*/ 41 h 58"/>
              <a:gd name="T104" fmla="*/ 56 w 57"/>
              <a:gd name="T105" fmla="*/ 34 h 58"/>
              <a:gd name="T106" fmla="*/ 56 w 57"/>
              <a:gd name="T107" fmla="*/ 26 h 58"/>
              <a:gd name="T108" fmla="*/ 54 w 57"/>
              <a:gd name="T109" fmla="*/ 19 h 58"/>
              <a:gd name="T110" fmla="*/ 52 w 57"/>
              <a:gd name="T111" fmla="*/ 16 h 58"/>
              <a:gd name="T112" fmla="*/ 55 w 57"/>
              <a:gd name="T113" fmla="*/ 20 h 58"/>
              <a:gd name="T114" fmla="*/ 39 w 57"/>
              <a:gd name="T115" fmla="*/ 5 h 58"/>
              <a:gd name="T116" fmla="*/ 37 w 57"/>
              <a:gd name="T117" fmla="*/ 3 h 58"/>
              <a:gd name="T118" fmla="*/ 38 w 57"/>
              <a:gd name="T119" fmla="*/ 5 h 58"/>
              <a:gd name="T120" fmla="*/ 36 w 57"/>
              <a:gd name="T121" fmla="*/ 2 h 58"/>
              <a:gd name="T122" fmla="*/ 54 w 57"/>
              <a:gd name="T123" fmla="*/ 4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" h="58">
                <a:moveTo>
                  <a:pt x="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2" y="17"/>
                  <a:pt x="2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7"/>
                  <a:pt x="3" y="17"/>
                  <a:pt x="3" y="17"/>
                </a:cubicBezTo>
                <a:close/>
                <a:moveTo>
                  <a:pt x="2" y="17"/>
                </a:move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55" y="19"/>
                </a:moveTo>
                <a:cubicBezTo>
                  <a:pt x="56" y="22"/>
                  <a:pt x="57" y="25"/>
                  <a:pt x="57" y="29"/>
                </a:cubicBezTo>
                <a:cubicBezTo>
                  <a:pt x="57" y="45"/>
                  <a:pt x="44" y="58"/>
                  <a:pt x="28" y="58"/>
                </a:cubicBezTo>
                <a:cubicBezTo>
                  <a:pt x="13" y="58"/>
                  <a:pt x="0" y="45"/>
                  <a:pt x="0" y="29"/>
                </a:cubicBezTo>
                <a:cubicBezTo>
                  <a:pt x="0" y="25"/>
                  <a:pt x="1" y="21"/>
                  <a:pt x="2" y="18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1"/>
                  <a:pt x="2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4"/>
                  <a:pt x="5" y="24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6" y="33"/>
                  <a:pt x="6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3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8" y="35"/>
                  <a:pt x="8" y="35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9" y="37"/>
                  <a:pt x="9" y="38"/>
                  <a:pt x="9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9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1" y="40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2"/>
                  <a:pt x="12" y="42"/>
                  <a:pt x="12" y="42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4"/>
                  <a:pt x="12" y="44"/>
                </a:cubicBezTo>
                <a:cubicBezTo>
                  <a:pt x="12" y="44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2" y="45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6"/>
                  <a:pt x="12" y="46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8"/>
                  <a:pt x="12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8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49"/>
                  <a:pt x="13" y="49"/>
                  <a:pt x="14" y="49"/>
                </a:cubicBezTo>
                <a:cubicBezTo>
                  <a:pt x="14" y="49"/>
                  <a:pt x="14" y="49"/>
                  <a:pt x="14" y="49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50"/>
                  <a:pt x="14" y="50"/>
                  <a:pt x="14" y="50"/>
                </a:cubicBezTo>
                <a:cubicBezTo>
                  <a:pt x="15" y="50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3"/>
                  <a:pt x="16" y="53"/>
                  <a:pt x="16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1"/>
                  <a:pt x="17" y="51"/>
                </a:cubicBezTo>
                <a:cubicBezTo>
                  <a:pt x="17" y="51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7" y="50"/>
                  <a:pt x="17" y="50"/>
                  <a:pt x="17" y="49"/>
                </a:cubicBezTo>
                <a:cubicBezTo>
                  <a:pt x="17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6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7" y="48"/>
                  <a:pt x="17" y="48"/>
                  <a:pt x="18" y="48"/>
                </a:cubicBezTo>
                <a:cubicBezTo>
                  <a:pt x="18" y="48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6"/>
                  <a:pt x="19" y="46"/>
                </a:cubicBezTo>
                <a:cubicBezTo>
                  <a:pt x="19" y="46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6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5" y="32"/>
                </a:cubicBezTo>
                <a:cubicBezTo>
                  <a:pt x="25" y="32"/>
                  <a:pt x="25" y="32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0"/>
                  <a:pt x="21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8" y="30"/>
                  <a:pt x="18" y="30"/>
                </a:cubicBezTo>
                <a:cubicBezTo>
                  <a:pt x="18" y="30"/>
                  <a:pt x="18" y="30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9"/>
                  <a:pt x="18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9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5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3" y="25"/>
                </a:cubicBezTo>
                <a:cubicBezTo>
                  <a:pt x="14" y="25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4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3"/>
                  <a:pt x="9" y="23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24"/>
                  <a:pt x="6" y="24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5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3"/>
                  <a:pt x="6" y="23"/>
                </a:cubicBezTo>
                <a:cubicBezTo>
                  <a:pt x="6" y="23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6" y="20"/>
                  <a:pt x="6" y="20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7"/>
                  <a:pt x="5" y="17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16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9" y="17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9" y="16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2" y="13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2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5" y="10"/>
                  <a:pt x="15" y="10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1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7" y="4"/>
                  <a:pt x="17" y="4"/>
                </a:cubicBezTo>
                <a:cubicBezTo>
                  <a:pt x="17" y="4"/>
                  <a:pt x="17" y="4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2"/>
                  <a:pt x="22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2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4"/>
                  <a:pt x="25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3"/>
                  <a:pt x="27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3"/>
                  <a:pt x="28" y="2"/>
                  <a:pt x="28" y="2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29" y="1"/>
                  <a:pt x="29" y="1"/>
                </a:cubicBezTo>
                <a:cubicBezTo>
                  <a:pt x="30" y="1"/>
                  <a:pt x="30" y="1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1"/>
                  <a:pt x="37" y="1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1" y="3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3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4"/>
                  <a:pt x="41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6"/>
                  <a:pt x="39" y="6"/>
                  <a:pt x="38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6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8"/>
                  <a:pt x="39" y="8"/>
                  <a:pt x="39" y="9"/>
                </a:cubicBezTo>
                <a:cubicBezTo>
                  <a:pt x="39" y="9"/>
                  <a:pt x="39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4" y="11"/>
                  <a:pt x="44" y="11"/>
                  <a:pt x="44" y="1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5" y="12"/>
                  <a:pt x="45" y="12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0"/>
                  <a:pt x="45" y="10"/>
                  <a:pt x="45" y="10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5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7" y="10"/>
                  <a:pt x="47" y="10"/>
                </a:cubicBezTo>
                <a:cubicBezTo>
                  <a:pt x="47" y="10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7" y="8"/>
                </a:cubicBezTo>
                <a:cubicBezTo>
                  <a:pt x="47" y="8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4"/>
                  <a:pt x="48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6" y="13"/>
                  <a:pt x="46" y="13"/>
                  <a:pt x="46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45" y="13"/>
                  <a:pt x="45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3" y="11"/>
                  <a:pt x="43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1" y="12"/>
                </a:cubicBez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5" y="15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4" y="21"/>
                  <a:pt x="34" y="21"/>
                </a:cubicBezTo>
                <a:cubicBezTo>
                  <a:pt x="34" y="21"/>
                  <a:pt x="34" y="21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2"/>
                  <a:pt x="35" y="22"/>
                </a:cubicBezTo>
                <a:cubicBezTo>
                  <a:pt x="35" y="22"/>
                  <a:pt x="35" y="22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6" y="23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6"/>
                  <a:pt x="37" y="26"/>
                </a:cubicBezTo>
                <a:cubicBezTo>
                  <a:pt x="37" y="26"/>
                  <a:pt x="37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2" y="26"/>
                  <a:pt x="42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4" y="26"/>
                  <a:pt x="44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5" y="26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8"/>
                  <a:pt x="47" y="28"/>
                </a:cubicBezTo>
                <a:cubicBezTo>
                  <a:pt x="47" y="28"/>
                  <a:pt x="46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2"/>
                  <a:pt x="47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34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5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7" y="41"/>
                  <a:pt x="47" y="41"/>
                  <a:pt x="47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3"/>
                  <a:pt x="47" y="43"/>
                </a:cubicBezTo>
                <a:cubicBezTo>
                  <a:pt x="47" y="43"/>
                  <a:pt x="47" y="43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5"/>
                  <a:pt x="47" y="45"/>
                </a:cubicBezTo>
                <a:cubicBezTo>
                  <a:pt x="47" y="45"/>
                  <a:pt x="47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45"/>
                  <a:pt x="46" y="45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6" y="46"/>
                  <a:pt x="46" y="46"/>
                </a:cubicBezTo>
                <a:cubicBezTo>
                  <a:pt x="46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8" y="46"/>
                  <a:pt x="48" y="46"/>
                </a:cubicBezTo>
                <a:cubicBezTo>
                  <a:pt x="48" y="46"/>
                  <a:pt x="48" y="46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52" y="44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1" y="42"/>
                  <a:pt x="51" y="42"/>
                </a:cubicBezTo>
                <a:cubicBezTo>
                  <a:pt x="51" y="42"/>
                  <a:pt x="51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1"/>
                  <a:pt x="53" y="41"/>
                  <a:pt x="53" y="41"/>
                </a:cubicBezTo>
                <a:cubicBezTo>
                  <a:pt x="53" y="41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9"/>
                  <a:pt x="54" y="39"/>
                  <a:pt x="54" y="39"/>
                </a:cubicBezTo>
                <a:cubicBezTo>
                  <a:pt x="54" y="39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7"/>
                  <a:pt x="54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36"/>
                  <a:pt x="55" y="35"/>
                  <a:pt x="55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35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3"/>
                  <a:pt x="56" y="33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6" y="30"/>
                  <a:pt x="56" y="30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8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6"/>
                  <a:pt x="56" y="26"/>
                  <a:pt x="56" y="26"/>
                </a:cubicBezTo>
                <a:cubicBezTo>
                  <a:pt x="56" y="26"/>
                  <a:pt x="56" y="26"/>
                  <a:pt x="56" y="26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25"/>
                  <a:pt x="57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1"/>
                  <a:pt x="54" y="21"/>
                  <a:pt x="54" y="21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3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19"/>
                  <a:pt x="54" y="19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4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1"/>
                  <a:pt x="55" y="21"/>
                  <a:pt x="55" y="22"/>
                </a:cubicBezTo>
                <a:cubicBezTo>
                  <a:pt x="55" y="22"/>
                  <a:pt x="55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lose/>
                <a:moveTo>
                  <a:pt x="39" y="3"/>
                </a:moveTo>
                <a:cubicBezTo>
                  <a:pt x="39" y="3"/>
                  <a:pt x="39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9" y="3"/>
                  <a:pt x="39" y="3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5"/>
                  <a:pt x="38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3"/>
                  <a:pt x="40" y="3"/>
                  <a:pt x="40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9" y="3"/>
                  <a:pt x="39" y="3"/>
                  <a:pt x="39" y="3"/>
                </a:cubicBezTo>
                <a:close/>
                <a:moveTo>
                  <a:pt x="37" y="3"/>
                </a:move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5"/>
                  <a:pt x="38" y="5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8" y="4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2"/>
                  <a:pt x="38" y="2"/>
                </a:cubicBezTo>
                <a:cubicBezTo>
                  <a:pt x="38" y="2"/>
                  <a:pt x="38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lose/>
                <a:moveTo>
                  <a:pt x="55" y="38"/>
                </a:moveTo>
                <a:cubicBezTo>
                  <a:pt x="56" y="38"/>
                  <a:pt x="56" y="38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40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4" y="41"/>
                  <a:pt x="54" y="41"/>
                </a:cubicBezTo>
                <a:cubicBezTo>
                  <a:pt x="55" y="41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5" y="39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5" y="38"/>
                  <a:pt x="55" y="38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4140774" y="3611774"/>
            <a:ext cx="506305" cy="50330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2" name="Oval 41"/>
          <p:cNvSpPr>
            <a:spLocks noChangeArrowheads="1"/>
          </p:cNvSpPr>
          <p:nvPr/>
        </p:nvSpPr>
        <p:spPr bwMode="auto">
          <a:xfrm>
            <a:off x="5691074" y="3611774"/>
            <a:ext cx="504599" cy="50330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3" name="Oval 42"/>
          <p:cNvSpPr>
            <a:spLocks noChangeArrowheads="1"/>
          </p:cNvSpPr>
          <p:nvPr/>
        </p:nvSpPr>
        <p:spPr bwMode="auto">
          <a:xfrm>
            <a:off x="7245010" y="3611774"/>
            <a:ext cx="504599" cy="503309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414455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4" name="Freeform 43"/>
          <p:cNvSpPr>
            <a:spLocks noEditPoints="1"/>
          </p:cNvSpPr>
          <p:nvPr/>
        </p:nvSpPr>
        <p:spPr bwMode="auto">
          <a:xfrm>
            <a:off x="5838533" y="3779543"/>
            <a:ext cx="209681" cy="167773"/>
          </a:xfrm>
          <a:custGeom>
            <a:avLst/>
            <a:gdLst>
              <a:gd name="T0" fmla="*/ 25 w 45"/>
              <a:gd name="T1" fmla="*/ 23 h 36"/>
              <a:gd name="T2" fmla="*/ 25 w 45"/>
              <a:gd name="T3" fmla="*/ 24 h 36"/>
              <a:gd name="T4" fmla="*/ 24 w 45"/>
              <a:gd name="T5" fmla="*/ 24 h 36"/>
              <a:gd name="T6" fmla="*/ 23 w 45"/>
              <a:gd name="T7" fmla="*/ 24 h 36"/>
              <a:gd name="T8" fmla="*/ 21 w 45"/>
              <a:gd name="T9" fmla="*/ 24 h 36"/>
              <a:gd name="T10" fmla="*/ 21 w 45"/>
              <a:gd name="T11" fmla="*/ 24 h 36"/>
              <a:gd name="T12" fmla="*/ 21 w 45"/>
              <a:gd name="T13" fmla="*/ 23 h 36"/>
              <a:gd name="T14" fmla="*/ 0 w 45"/>
              <a:gd name="T15" fmla="*/ 16 h 36"/>
              <a:gd name="T16" fmla="*/ 0 w 45"/>
              <a:gd name="T17" fmla="*/ 29 h 36"/>
              <a:gd name="T18" fmla="*/ 7 w 45"/>
              <a:gd name="T19" fmla="*/ 36 h 36"/>
              <a:gd name="T20" fmla="*/ 23 w 45"/>
              <a:gd name="T21" fmla="*/ 36 h 36"/>
              <a:gd name="T22" fmla="*/ 38 w 45"/>
              <a:gd name="T23" fmla="*/ 36 h 36"/>
              <a:gd name="T24" fmla="*/ 45 w 45"/>
              <a:gd name="T25" fmla="*/ 29 h 36"/>
              <a:gd name="T26" fmla="*/ 45 w 45"/>
              <a:gd name="T27" fmla="*/ 16 h 36"/>
              <a:gd name="T28" fmla="*/ 25 w 45"/>
              <a:gd name="T29" fmla="*/ 23 h 36"/>
              <a:gd name="T30" fmla="*/ 23 w 45"/>
              <a:gd name="T31" fmla="*/ 21 h 36"/>
              <a:gd name="T32" fmla="*/ 23 w 45"/>
              <a:gd name="T33" fmla="*/ 21 h 36"/>
              <a:gd name="T34" fmla="*/ 24 w 45"/>
              <a:gd name="T35" fmla="*/ 21 h 36"/>
              <a:gd name="T36" fmla="*/ 24 w 45"/>
              <a:gd name="T37" fmla="*/ 23 h 36"/>
              <a:gd name="T38" fmla="*/ 23 w 45"/>
              <a:gd name="T39" fmla="*/ 24 h 36"/>
              <a:gd name="T40" fmla="*/ 23 w 45"/>
              <a:gd name="T41" fmla="*/ 24 h 36"/>
              <a:gd name="T42" fmla="*/ 22 w 45"/>
              <a:gd name="T43" fmla="*/ 24 h 36"/>
              <a:gd name="T44" fmla="*/ 21 w 45"/>
              <a:gd name="T45" fmla="*/ 23 h 36"/>
              <a:gd name="T46" fmla="*/ 21 w 45"/>
              <a:gd name="T47" fmla="*/ 21 h 36"/>
              <a:gd name="T48" fmla="*/ 22 w 45"/>
              <a:gd name="T49" fmla="*/ 21 h 36"/>
              <a:gd name="T50" fmla="*/ 23 w 45"/>
              <a:gd name="T51" fmla="*/ 21 h 36"/>
              <a:gd name="T52" fmla="*/ 21 w 45"/>
              <a:gd name="T53" fmla="*/ 21 h 36"/>
              <a:gd name="T54" fmla="*/ 21 w 45"/>
              <a:gd name="T55" fmla="*/ 22 h 36"/>
              <a:gd name="T56" fmla="*/ 0 w 45"/>
              <a:gd name="T57" fmla="*/ 15 h 36"/>
              <a:gd name="T58" fmla="*/ 7 w 45"/>
              <a:gd name="T59" fmla="*/ 9 h 36"/>
              <a:gd name="T60" fmla="*/ 23 w 45"/>
              <a:gd name="T61" fmla="*/ 9 h 36"/>
              <a:gd name="T62" fmla="*/ 38 w 45"/>
              <a:gd name="T63" fmla="*/ 9 h 36"/>
              <a:gd name="T64" fmla="*/ 45 w 45"/>
              <a:gd name="T65" fmla="*/ 15 h 36"/>
              <a:gd name="T66" fmla="*/ 25 w 45"/>
              <a:gd name="T67" fmla="*/ 22 h 36"/>
              <a:gd name="T68" fmla="*/ 25 w 45"/>
              <a:gd name="T69" fmla="*/ 21 h 36"/>
              <a:gd name="T70" fmla="*/ 24 w 45"/>
              <a:gd name="T71" fmla="*/ 20 h 36"/>
              <a:gd name="T72" fmla="*/ 23 w 45"/>
              <a:gd name="T73" fmla="*/ 20 h 36"/>
              <a:gd name="T74" fmla="*/ 21 w 45"/>
              <a:gd name="T75" fmla="*/ 20 h 36"/>
              <a:gd name="T76" fmla="*/ 21 w 45"/>
              <a:gd name="T77" fmla="*/ 21 h 36"/>
              <a:gd name="T78" fmla="*/ 23 w 45"/>
              <a:gd name="T79" fmla="*/ 1 h 36"/>
              <a:gd name="T80" fmla="*/ 23 w 45"/>
              <a:gd name="T81" fmla="*/ 1 h 36"/>
              <a:gd name="T82" fmla="*/ 30 w 45"/>
              <a:gd name="T83" fmla="*/ 8 h 36"/>
              <a:gd name="T84" fmla="*/ 31 w 45"/>
              <a:gd name="T85" fmla="*/ 8 h 36"/>
              <a:gd name="T86" fmla="*/ 23 w 45"/>
              <a:gd name="T87" fmla="*/ 0 h 36"/>
              <a:gd name="T88" fmla="*/ 23 w 45"/>
              <a:gd name="T89" fmla="*/ 0 h 36"/>
              <a:gd name="T90" fmla="*/ 14 w 45"/>
              <a:gd name="T91" fmla="*/ 8 h 36"/>
              <a:gd name="T92" fmla="*/ 16 w 45"/>
              <a:gd name="T93" fmla="*/ 8 h 36"/>
              <a:gd name="T94" fmla="*/ 23 w 45"/>
              <a:gd name="T95" fmla="*/ 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36">
                <a:moveTo>
                  <a:pt x="25" y="23"/>
                </a:move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4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3"/>
                  <a:pt x="21" y="23"/>
                  <a:pt x="21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3"/>
                  <a:pt x="3" y="36"/>
                  <a:pt x="7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36"/>
                  <a:pt x="45" y="33"/>
                  <a:pt x="45" y="29"/>
                </a:cubicBezTo>
                <a:cubicBezTo>
                  <a:pt x="45" y="16"/>
                  <a:pt x="45" y="16"/>
                  <a:pt x="45" y="16"/>
                </a:cubicBezTo>
                <a:cubicBezTo>
                  <a:pt x="25" y="23"/>
                  <a:pt x="25" y="23"/>
                  <a:pt x="25" y="23"/>
                </a:cubicBezTo>
                <a:close/>
                <a:moveTo>
                  <a:pt x="23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4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1" y="23"/>
                  <a:pt x="21" y="23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2" y="21"/>
                  <a:pt x="22" y="21"/>
                </a:cubicBezTo>
                <a:cubicBezTo>
                  <a:pt x="23" y="21"/>
                  <a:pt x="23" y="21"/>
                  <a:pt x="23" y="21"/>
                </a:cubicBezTo>
                <a:close/>
                <a:moveTo>
                  <a:pt x="21" y="21"/>
                </a:moveTo>
                <a:cubicBezTo>
                  <a:pt x="21" y="22"/>
                  <a:pt x="21" y="22"/>
                  <a:pt x="21" y="2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1"/>
                  <a:pt x="4" y="9"/>
                  <a:pt x="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8" y="9"/>
                  <a:pt x="38" y="9"/>
                  <a:pt x="38" y="9"/>
                </a:cubicBezTo>
                <a:cubicBezTo>
                  <a:pt x="42" y="9"/>
                  <a:pt x="45" y="11"/>
                  <a:pt x="45" y="1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0"/>
                  <a:pt x="25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1"/>
                </a:cubicBezTo>
                <a:cubicBezTo>
                  <a:pt x="27" y="1"/>
                  <a:pt x="30" y="4"/>
                  <a:pt x="30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4"/>
                  <a:pt x="27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8" y="0"/>
                  <a:pt x="14" y="4"/>
                  <a:pt x="14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4"/>
                  <a:pt x="19" y="1"/>
                  <a:pt x="23" y="1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5" name="Freeform 44"/>
          <p:cNvSpPr>
            <a:spLocks noEditPoints="1"/>
          </p:cNvSpPr>
          <p:nvPr/>
        </p:nvSpPr>
        <p:spPr bwMode="auto">
          <a:xfrm>
            <a:off x="4248489" y="3738556"/>
            <a:ext cx="289805" cy="250808"/>
          </a:xfrm>
          <a:custGeom>
            <a:avLst/>
            <a:gdLst>
              <a:gd name="T0" fmla="*/ 41 w 62"/>
              <a:gd name="T1" fmla="*/ 31 h 54"/>
              <a:gd name="T2" fmla="*/ 34 w 62"/>
              <a:gd name="T3" fmla="*/ 23 h 54"/>
              <a:gd name="T4" fmla="*/ 33 w 62"/>
              <a:gd name="T5" fmla="*/ 17 h 54"/>
              <a:gd name="T6" fmla="*/ 30 w 62"/>
              <a:gd name="T7" fmla="*/ 20 h 54"/>
              <a:gd name="T8" fmla="*/ 23 w 62"/>
              <a:gd name="T9" fmla="*/ 13 h 54"/>
              <a:gd name="T10" fmla="*/ 18 w 62"/>
              <a:gd name="T11" fmla="*/ 17 h 54"/>
              <a:gd name="T12" fmla="*/ 7 w 62"/>
              <a:gd name="T13" fmla="*/ 17 h 54"/>
              <a:gd name="T14" fmla="*/ 7 w 62"/>
              <a:gd name="T15" fmla="*/ 23 h 54"/>
              <a:gd name="T16" fmla="*/ 0 w 62"/>
              <a:gd name="T17" fmla="*/ 31 h 54"/>
              <a:gd name="T18" fmla="*/ 4 w 62"/>
              <a:gd name="T19" fmla="*/ 36 h 54"/>
              <a:gd name="T20" fmla="*/ 4 w 62"/>
              <a:gd name="T21" fmla="*/ 46 h 54"/>
              <a:gd name="T22" fmla="*/ 10 w 62"/>
              <a:gd name="T23" fmla="*/ 47 h 54"/>
              <a:gd name="T24" fmla="*/ 18 w 62"/>
              <a:gd name="T25" fmla="*/ 54 h 54"/>
              <a:gd name="T26" fmla="*/ 23 w 62"/>
              <a:gd name="T27" fmla="*/ 50 h 54"/>
              <a:gd name="T28" fmla="*/ 32 w 62"/>
              <a:gd name="T29" fmla="*/ 48 h 54"/>
              <a:gd name="T30" fmla="*/ 37 w 62"/>
              <a:gd name="T31" fmla="*/ 46 h 54"/>
              <a:gd name="T32" fmla="*/ 37 w 62"/>
              <a:gd name="T33" fmla="*/ 36 h 54"/>
              <a:gd name="T34" fmla="*/ 32 w 62"/>
              <a:gd name="T35" fmla="*/ 38 h 54"/>
              <a:gd name="T36" fmla="*/ 20 w 62"/>
              <a:gd name="T37" fmla="*/ 46 h 54"/>
              <a:gd name="T38" fmla="*/ 20 w 62"/>
              <a:gd name="T39" fmla="*/ 21 h 54"/>
              <a:gd name="T40" fmla="*/ 33 w 62"/>
              <a:gd name="T41" fmla="*/ 33 h 54"/>
              <a:gd name="T42" fmla="*/ 58 w 62"/>
              <a:gd name="T43" fmla="*/ 35 h 54"/>
              <a:gd name="T44" fmla="*/ 62 w 62"/>
              <a:gd name="T45" fmla="*/ 38 h 54"/>
              <a:gd name="T46" fmla="*/ 60 w 62"/>
              <a:gd name="T47" fmla="*/ 41 h 54"/>
              <a:gd name="T48" fmla="*/ 59 w 62"/>
              <a:gd name="T49" fmla="*/ 46 h 54"/>
              <a:gd name="T50" fmla="*/ 56 w 62"/>
              <a:gd name="T51" fmla="*/ 47 h 54"/>
              <a:gd name="T52" fmla="*/ 52 w 62"/>
              <a:gd name="T53" fmla="*/ 50 h 54"/>
              <a:gd name="T54" fmla="*/ 50 w 62"/>
              <a:gd name="T55" fmla="*/ 48 h 54"/>
              <a:gd name="T56" fmla="*/ 45 w 62"/>
              <a:gd name="T57" fmla="*/ 48 h 54"/>
              <a:gd name="T58" fmla="*/ 44 w 62"/>
              <a:gd name="T59" fmla="*/ 45 h 54"/>
              <a:gd name="T60" fmla="*/ 41 w 62"/>
              <a:gd name="T61" fmla="*/ 41 h 54"/>
              <a:gd name="T62" fmla="*/ 43 w 62"/>
              <a:gd name="T63" fmla="*/ 39 h 54"/>
              <a:gd name="T64" fmla="*/ 43 w 62"/>
              <a:gd name="T65" fmla="*/ 33 h 54"/>
              <a:gd name="T66" fmla="*/ 46 w 62"/>
              <a:gd name="T67" fmla="*/ 33 h 54"/>
              <a:gd name="T68" fmla="*/ 50 w 62"/>
              <a:gd name="T69" fmla="*/ 29 h 54"/>
              <a:gd name="T70" fmla="*/ 52 w 62"/>
              <a:gd name="T71" fmla="*/ 31 h 54"/>
              <a:gd name="T72" fmla="*/ 58 w 62"/>
              <a:gd name="T73" fmla="*/ 31 h 54"/>
              <a:gd name="T74" fmla="*/ 58 w 62"/>
              <a:gd name="T75" fmla="*/ 35 h 54"/>
              <a:gd name="T76" fmla="*/ 57 w 62"/>
              <a:gd name="T77" fmla="*/ 40 h 54"/>
              <a:gd name="T78" fmla="*/ 45 w 62"/>
              <a:gd name="T79" fmla="*/ 40 h 54"/>
              <a:gd name="T80" fmla="*/ 51 w 62"/>
              <a:gd name="T81" fmla="*/ 46 h 54"/>
              <a:gd name="T82" fmla="*/ 62 w 62"/>
              <a:gd name="T83" fmla="*/ 12 h 54"/>
              <a:gd name="T84" fmla="*/ 59 w 62"/>
              <a:gd name="T85" fmla="*/ 15 h 54"/>
              <a:gd name="T86" fmla="*/ 59 w 62"/>
              <a:gd name="T87" fmla="*/ 22 h 54"/>
              <a:gd name="T88" fmla="*/ 55 w 62"/>
              <a:gd name="T89" fmla="*/ 23 h 54"/>
              <a:gd name="T90" fmla="*/ 50 w 62"/>
              <a:gd name="T91" fmla="*/ 28 h 54"/>
              <a:gd name="T92" fmla="*/ 46 w 62"/>
              <a:gd name="T93" fmla="*/ 25 h 54"/>
              <a:gd name="T94" fmla="*/ 39 w 62"/>
              <a:gd name="T95" fmla="*/ 25 h 54"/>
              <a:gd name="T96" fmla="*/ 39 w 62"/>
              <a:gd name="T97" fmla="*/ 20 h 54"/>
              <a:gd name="T98" fmla="*/ 34 w 62"/>
              <a:gd name="T99" fmla="*/ 15 h 54"/>
              <a:gd name="T100" fmla="*/ 37 w 62"/>
              <a:gd name="T101" fmla="*/ 12 h 54"/>
              <a:gd name="T102" fmla="*/ 37 w 62"/>
              <a:gd name="T103" fmla="*/ 5 h 54"/>
              <a:gd name="T104" fmla="*/ 41 w 62"/>
              <a:gd name="T105" fmla="*/ 5 h 54"/>
              <a:gd name="T106" fmla="*/ 46 w 62"/>
              <a:gd name="T107" fmla="*/ 0 h 54"/>
              <a:gd name="T108" fmla="*/ 49 w 62"/>
              <a:gd name="T109" fmla="*/ 3 h 54"/>
              <a:gd name="T110" fmla="*/ 56 w 62"/>
              <a:gd name="T111" fmla="*/ 3 h 54"/>
              <a:gd name="T112" fmla="*/ 57 w 62"/>
              <a:gd name="T113" fmla="*/ 7 h 54"/>
              <a:gd name="T114" fmla="*/ 48 w 62"/>
              <a:gd name="T115" fmla="*/ 22 h 54"/>
              <a:gd name="T116" fmla="*/ 40 w 62"/>
              <a:gd name="T117" fmla="*/ 14 h 54"/>
              <a:gd name="T118" fmla="*/ 56 w 62"/>
              <a:gd name="T119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2" h="54">
                <a:moveTo>
                  <a:pt x="41" y="36"/>
                </a:moveTo>
                <a:cubicBezTo>
                  <a:pt x="41" y="31"/>
                  <a:pt x="41" y="31"/>
                  <a:pt x="41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28"/>
                  <a:pt x="36" y="25"/>
                  <a:pt x="34" y="23"/>
                </a:cubicBezTo>
                <a:cubicBezTo>
                  <a:pt x="37" y="20"/>
                  <a:pt x="37" y="20"/>
                  <a:pt x="37" y="20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8"/>
                  <a:pt x="32" y="18"/>
                  <a:pt x="32" y="18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8"/>
                  <a:pt x="26" y="17"/>
                  <a:pt x="23" y="17"/>
                </a:cubicBezTo>
                <a:cubicBezTo>
                  <a:pt x="23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2" y="18"/>
                  <a:pt x="10" y="20"/>
                </a:cubicBezTo>
                <a:cubicBezTo>
                  <a:pt x="7" y="17"/>
                  <a:pt x="7" y="17"/>
                  <a:pt x="7" y="17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23"/>
                  <a:pt x="7" y="23"/>
                  <a:pt x="7" y="23"/>
                </a:cubicBezTo>
                <a:cubicBezTo>
                  <a:pt x="5" y="26"/>
                  <a:pt x="4" y="28"/>
                  <a:pt x="4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6"/>
                  <a:pt x="0" y="36"/>
                  <a:pt x="0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9"/>
                  <a:pt x="5" y="41"/>
                  <a:pt x="7" y="44"/>
                </a:cubicBezTo>
                <a:cubicBezTo>
                  <a:pt x="4" y="46"/>
                  <a:pt x="4" y="46"/>
                  <a:pt x="4" y="46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47"/>
                  <a:pt x="10" y="47"/>
                  <a:pt x="10" y="47"/>
                </a:cubicBezTo>
                <a:cubicBezTo>
                  <a:pt x="12" y="49"/>
                  <a:pt x="15" y="50"/>
                  <a:pt x="18" y="50"/>
                </a:cubicBezTo>
                <a:cubicBezTo>
                  <a:pt x="18" y="54"/>
                  <a:pt x="18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0"/>
                  <a:pt x="23" y="50"/>
                  <a:pt x="23" y="50"/>
                </a:cubicBezTo>
                <a:cubicBezTo>
                  <a:pt x="26" y="50"/>
                  <a:pt x="28" y="49"/>
                  <a:pt x="31" y="47"/>
                </a:cubicBezTo>
                <a:cubicBezTo>
                  <a:pt x="32" y="48"/>
                  <a:pt x="32" y="48"/>
                  <a:pt x="32" y="48"/>
                </a:cubicBezTo>
                <a:cubicBezTo>
                  <a:pt x="33" y="50"/>
                  <a:pt x="33" y="50"/>
                  <a:pt x="33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41"/>
                  <a:pt x="37" y="39"/>
                  <a:pt x="37" y="36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32" y="38"/>
                </a:moveTo>
                <a:cubicBezTo>
                  <a:pt x="32" y="38"/>
                  <a:pt x="32" y="38"/>
                  <a:pt x="32" y="38"/>
                </a:cubicBezTo>
                <a:cubicBezTo>
                  <a:pt x="30" y="43"/>
                  <a:pt x="26" y="46"/>
                  <a:pt x="20" y="46"/>
                </a:cubicBezTo>
                <a:cubicBezTo>
                  <a:pt x="14" y="46"/>
                  <a:pt x="8" y="40"/>
                  <a:pt x="8" y="33"/>
                </a:cubicBezTo>
                <a:cubicBezTo>
                  <a:pt x="8" y="27"/>
                  <a:pt x="14" y="21"/>
                  <a:pt x="20" y="21"/>
                </a:cubicBezTo>
                <a:cubicBezTo>
                  <a:pt x="26" y="21"/>
                  <a:pt x="30" y="24"/>
                  <a:pt x="32" y="29"/>
                </a:cubicBezTo>
                <a:cubicBezTo>
                  <a:pt x="32" y="30"/>
                  <a:pt x="33" y="32"/>
                  <a:pt x="33" y="33"/>
                </a:cubicBezTo>
                <a:cubicBezTo>
                  <a:pt x="33" y="35"/>
                  <a:pt x="32" y="37"/>
                  <a:pt x="32" y="38"/>
                </a:cubicBezTo>
                <a:close/>
                <a:moveTo>
                  <a:pt x="58" y="35"/>
                </a:moveTo>
                <a:cubicBezTo>
                  <a:pt x="59" y="36"/>
                  <a:pt x="59" y="37"/>
                  <a:pt x="60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2" y="41"/>
                  <a:pt x="62" y="41"/>
                  <a:pt x="62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2"/>
                  <a:pt x="59" y="44"/>
                  <a:pt x="58" y="45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8"/>
                  <a:pt x="58" y="48"/>
                  <a:pt x="58" y="48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4" y="48"/>
                  <a:pt x="52" y="48"/>
                </a:cubicBezTo>
                <a:cubicBezTo>
                  <a:pt x="52" y="50"/>
                  <a:pt x="52" y="50"/>
                  <a:pt x="52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48"/>
                  <a:pt x="50" y="48"/>
                  <a:pt x="50" y="48"/>
                </a:cubicBezTo>
                <a:cubicBezTo>
                  <a:pt x="49" y="48"/>
                  <a:pt x="47" y="47"/>
                  <a:pt x="46" y="47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3" y="44"/>
                  <a:pt x="43" y="42"/>
                  <a:pt x="43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39"/>
                  <a:pt x="41" y="39"/>
                  <a:pt x="41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3" y="37"/>
                  <a:pt x="43" y="36"/>
                  <a:pt x="44" y="35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2"/>
                  <a:pt x="48" y="32"/>
                  <a:pt x="50" y="31"/>
                </a:cubicBezTo>
                <a:cubicBezTo>
                  <a:pt x="50" y="29"/>
                  <a:pt x="50" y="29"/>
                  <a:pt x="50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5" y="32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58" y="35"/>
                  <a:pt x="58" y="35"/>
                  <a:pt x="58" y="35"/>
                </a:cubicBezTo>
                <a:close/>
                <a:moveTo>
                  <a:pt x="51" y="46"/>
                </a:moveTo>
                <a:cubicBezTo>
                  <a:pt x="55" y="46"/>
                  <a:pt x="57" y="43"/>
                  <a:pt x="57" y="40"/>
                </a:cubicBezTo>
                <a:cubicBezTo>
                  <a:pt x="57" y="36"/>
                  <a:pt x="55" y="34"/>
                  <a:pt x="51" y="34"/>
                </a:cubicBezTo>
                <a:cubicBezTo>
                  <a:pt x="48" y="34"/>
                  <a:pt x="45" y="36"/>
                  <a:pt x="45" y="40"/>
                </a:cubicBezTo>
                <a:cubicBezTo>
                  <a:pt x="45" y="43"/>
                  <a:pt x="48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59" y="12"/>
                </a:moveTo>
                <a:cubicBezTo>
                  <a:pt x="62" y="12"/>
                  <a:pt x="62" y="12"/>
                  <a:pt x="62" y="12"/>
                </a:cubicBezTo>
                <a:cubicBezTo>
                  <a:pt x="62" y="15"/>
                  <a:pt x="62" y="15"/>
                  <a:pt x="62" y="15"/>
                </a:cubicBezTo>
                <a:cubicBezTo>
                  <a:pt x="59" y="15"/>
                  <a:pt x="59" y="15"/>
                  <a:pt x="59" y="15"/>
                </a:cubicBezTo>
                <a:cubicBezTo>
                  <a:pt x="59" y="17"/>
                  <a:pt x="58" y="19"/>
                  <a:pt x="57" y="20"/>
                </a:cubicBezTo>
                <a:cubicBezTo>
                  <a:pt x="59" y="22"/>
                  <a:pt x="59" y="22"/>
                  <a:pt x="59" y="22"/>
                </a:cubicBezTo>
                <a:cubicBezTo>
                  <a:pt x="56" y="25"/>
                  <a:pt x="56" y="25"/>
                  <a:pt x="56" y="25"/>
                </a:cubicBezTo>
                <a:cubicBezTo>
                  <a:pt x="55" y="23"/>
                  <a:pt x="55" y="23"/>
                  <a:pt x="55" y="23"/>
                </a:cubicBezTo>
                <a:cubicBezTo>
                  <a:pt x="53" y="24"/>
                  <a:pt x="51" y="25"/>
                  <a:pt x="50" y="25"/>
                </a:cubicBezTo>
                <a:cubicBezTo>
                  <a:pt x="50" y="28"/>
                  <a:pt x="50" y="28"/>
                  <a:pt x="50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5"/>
                  <a:pt x="46" y="25"/>
                  <a:pt x="46" y="25"/>
                </a:cubicBezTo>
                <a:cubicBezTo>
                  <a:pt x="44" y="25"/>
                  <a:pt x="43" y="24"/>
                  <a:pt x="41" y="23"/>
                </a:cubicBezTo>
                <a:cubicBezTo>
                  <a:pt x="39" y="25"/>
                  <a:pt x="39" y="25"/>
                  <a:pt x="39" y="25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0"/>
                  <a:pt x="39" y="20"/>
                  <a:pt x="39" y="20"/>
                </a:cubicBezTo>
                <a:cubicBezTo>
                  <a:pt x="38" y="19"/>
                  <a:pt x="37" y="17"/>
                  <a:pt x="3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12"/>
                  <a:pt x="34" y="12"/>
                  <a:pt x="34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0"/>
                  <a:pt x="38" y="9"/>
                  <a:pt x="39" y="7"/>
                </a:cubicBezTo>
                <a:cubicBezTo>
                  <a:pt x="37" y="5"/>
                  <a:pt x="37" y="5"/>
                  <a:pt x="37" y="5"/>
                </a:cubicBezTo>
                <a:cubicBezTo>
                  <a:pt x="39" y="3"/>
                  <a:pt x="39" y="3"/>
                  <a:pt x="39" y="3"/>
                </a:cubicBezTo>
                <a:cubicBezTo>
                  <a:pt x="41" y="5"/>
                  <a:pt x="41" y="5"/>
                  <a:pt x="41" y="5"/>
                </a:cubicBezTo>
                <a:cubicBezTo>
                  <a:pt x="43" y="4"/>
                  <a:pt x="44" y="3"/>
                  <a:pt x="46" y="3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3" y="4"/>
                  <a:pt x="54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9" y="5"/>
                  <a:pt x="59" y="5"/>
                  <a:pt x="59" y="5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8"/>
                  <a:pt x="59" y="10"/>
                  <a:pt x="59" y="12"/>
                </a:cubicBezTo>
                <a:close/>
                <a:moveTo>
                  <a:pt x="48" y="22"/>
                </a:moveTo>
                <a:cubicBezTo>
                  <a:pt x="48" y="22"/>
                  <a:pt x="48" y="22"/>
                  <a:pt x="48" y="22"/>
                </a:cubicBezTo>
                <a:cubicBezTo>
                  <a:pt x="43" y="22"/>
                  <a:pt x="40" y="18"/>
                  <a:pt x="40" y="14"/>
                </a:cubicBezTo>
                <a:cubicBezTo>
                  <a:pt x="40" y="9"/>
                  <a:pt x="43" y="6"/>
                  <a:pt x="48" y="6"/>
                </a:cubicBezTo>
                <a:cubicBezTo>
                  <a:pt x="52" y="6"/>
                  <a:pt x="56" y="9"/>
                  <a:pt x="56" y="14"/>
                </a:cubicBezTo>
                <a:cubicBezTo>
                  <a:pt x="56" y="18"/>
                  <a:pt x="52" y="22"/>
                  <a:pt x="48" y="22"/>
                </a:cubicBezTo>
                <a:close/>
              </a:path>
            </a:pathLst>
          </a:custGeom>
          <a:solidFill>
            <a:srgbClr val="FCB813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6" name="Freeform 45"/>
          <p:cNvSpPr>
            <a:spLocks noEditPoints="1"/>
          </p:cNvSpPr>
          <p:nvPr/>
        </p:nvSpPr>
        <p:spPr bwMode="auto">
          <a:xfrm>
            <a:off x="7377878" y="3743210"/>
            <a:ext cx="214797" cy="237250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xtLst/>
        </p:spPr>
        <p:txBody>
          <a:bodyPr vert="horz" wrap="square" lIns="61415" tIns="30707" rIns="61415" bIns="30707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97" name="TextBox 96"/>
          <p:cNvSpPr txBox="1"/>
          <p:nvPr/>
        </p:nvSpPr>
        <p:spPr>
          <a:xfrm>
            <a:off x="2141605" y="4443130"/>
            <a:ext cx="1412846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50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394058" y="418667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500" dirty="0"/>
              <a:t>添加标题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01614" y="4443130"/>
            <a:ext cx="1412846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1050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954067" y="421207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500" dirty="0"/>
              <a:t>添加标题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261623" y="4443130"/>
            <a:ext cx="1412846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Font typeface="Arial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latin typeface="微软雅黑" pitchFamily="34" charset="-122"/>
                <a:ea typeface="微软雅黑" pitchFamily="34" charset="-122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latin typeface="微软雅黑" pitchFamily="34" charset="-122"/>
                <a:ea typeface="微软雅黑" pitchFamily="34" charset="-122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latin typeface="微软雅黑" pitchFamily="34" charset="-122"/>
                <a:ea typeface="微软雅黑" pitchFamily="34" charset="-122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sz="1050" dirty="0"/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14076" y="421207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500" dirty="0"/>
              <a:t>添加标题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797568" y="4443131"/>
            <a:ext cx="1412846" cy="1031510"/>
          </a:xfrm>
          <a:prstGeom prst="rect">
            <a:avLst/>
          </a:prstGeom>
          <a:noFill/>
        </p:spPr>
        <p:txBody>
          <a:bodyPr wrap="square" lIns="61415" tIns="30707" rIns="61415" bIns="30707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您的内容打在这里，或者通过复制您的文本后。您的内容打在这里，或者通过复制您的文本后。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050021" y="421207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500" dirty="0"/>
              <a:t>添加标题</a:t>
            </a:r>
          </a:p>
        </p:txBody>
      </p:sp>
      <p:sp>
        <p:nvSpPr>
          <p:cNvPr id="50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案例分析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73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00"/>
                            </p:stCondLst>
                            <p:childTnLst>
                              <p:par>
                                <p:cTn id="6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200"/>
                            </p:stCondLst>
                            <p:childTnLst>
                              <p:par>
                                <p:cTn id="10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700"/>
                            </p:stCondLst>
                            <p:childTnLst>
                              <p:par>
                                <p:cTn id="1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300"/>
                            </p:stCondLst>
                            <p:childTnLst>
                              <p:par>
                                <p:cTn id="15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800"/>
                            </p:stCondLst>
                            <p:childTnLst>
                              <p:par>
                                <p:cTn id="1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89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4947861" y="4010928"/>
            <a:ext cx="382027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5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研究成果与应用</a:t>
            </a:r>
            <a:endParaRPr lang="zh-CN" altLang="zh-CN" sz="405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27059" y="362118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dirty="0">
                <a:solidFill>
                  <a:srgbClr val="152F47"/>
                </a:solidFill>
              </a:rPr>
              <a:t>第四部分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94199" y="1932776"/>
            <a:ext cx="1527602" cy="15276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45" name="等腰三角形 44"/>
          <p:cNvSpPr/>
          <p:nvPr/>
        </p:nvSpPr>
        <p:spPr>
          <a:xfrm>
            <a:off x="565066" y="265821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等腰三角形 45"/>
          <p:cNvSpPr/>
          <p:nvPr/>
        </p:nvSpPr>
        <p:spPr>
          <a:xfrm>
            <a:off x="2902931" y="1219057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等腰三角形 46"/>
          <p:cNvSpPr/>
          <p:nvPr/>
        </p:nvSpPr>
        <p:spPr>
          <a:xfrm rot="3600000">
            <a:off x="1329115" y="3008506"/>
            <a:ext cx="532863" cy="45936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" name="等腰三角形 56"/>
          <p:cNvSpPr/>
          <p:nvPr/>
        </p:nvSpPr>
        <p:spPr>
          <a:xfrm flipV="1">
            <a:off x="1954666" y="3117577"/>
            <a:ext cx="1238921" cy="10680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8" name="等腰三角形 57"/>
          <p:cNvSpPr/>
          <p:nvPr/>
        </p:nvSpPr>
        <p:spPr>
          <a:xfrm>
            <a:off x="1404160" y="3628858"/>
            <a:ext cx="1531010" cy="1319836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等腰三角形 58"/>
          <p:cNvSpPr/>
          <p:nvPr/>
        </p:nvSpPr>
        <p:spPr>
          <a:xfrm>
            <a:off x="1137728" y="501127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等腰三角形 59"/>
          <p:cNvSpPr/>
          <p:nvPr/>
        </p:nvSpPr>
        <p:spPr>
          <a:xfrm>
            <a:off x="284926" y="3840771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等腰三角形 61"/>
          <p:cNvSpPr/>
          <p:nvPr/>
        </p:nvSpPr>
        <p:spPr>
          <a:xfrm>
            <a:off x="1424646" y="20168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等腰三角形 62"/>
          <p:cNvSpPr/>
          <p:nvPr/>
        </p:nvSpPr>
        <p:spPr>
          <a:xfrm rot="3600000">
            <a:off x="1827764" y="1869802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等腰三角形 63"/>
          <p:cNvSpPr/>
          <p:nvPr/>
        </p:nvSpPr>
        <p:spPr>
          <a:xfrm rot="3600000">
            <a:off x="2971901" y="1649589"/>
            <a:ext cx="532863" cy="45936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等腰三角形 64"/>
          <p:cNvSpPr/>
          <p:nvPr/>
        </p:nvSpPr>
        <p:spPr>
          <a:xfrm rot="3600000">
            <a:off x="1032472" y="4239334"/>
            <a:ext cx="532863" cy="45936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等腰三角形 65"/>
          <p:cNvSpPr/>
          <p:nvPr/>
        </p:nvSpPr>
        <p:spPr>
          <a:xfrm rot="10800000">
            <a:off x="3118767" y="3735766"/>
            <a:ext cx="1000589" cy="86257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7" name="等腰三角形 66"/>
          <p:cNvSpPr/>
          <p:nvPr/>
        </p:nvSpPr>
        <p:spPr>
          <a:xfrm>
            <a:off x="2733690" y="3794155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8" name="等腰三角形 67"/>
          <p:cNvSpPr/>
          <p:nvPr/>
        </p:nvSpPr>
        <p:spPr>
          <a:xfrm flipV="1">
            <a:off x="2733690" y="4344038"/>
            <a:ext cx="532863" cy="45936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等腰三角形 68"/>
          <p:cNvSpPr/>
          <p:nvPr/>
        </p:nvSpPr>
        <p:spPr>
          <a:xfrm rot="3600000">
            <a:off x="1353140" y="3697138"/>
            <a:ext cx="532863" cy="459365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等腰三角形 69"/>
          <p:cNvSpPr/>
          <p:nvPr/>
        </p:nvSpPr>
        <p:spPr>
          <a:xfrm rot="3600000">
            <a:off x="1743201" y="4882329"/>
            <a:ext cx="909833" cy="784339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等腰三角形 70"/>
          <p:cNvSpPr/>
          <p:nvPr/>
        </p:nvSpPr>
        <p:spPr>
          <a:xfrm>
            <a:off x="3635662" y="439195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等腰三角形 71"/>
          <p:cNvSpPr/>
          <p:nvPr/>
        </p:nvSpPr>
        <p:spPr>
          <a:xfrm>
            <a:off x="1798483" y="1969658"/>
            <a:ext cx="1238921" cy="106803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3" name="文本框 72"/>
          <p:cNvSpPr txBox="1"/>
          <p:nvPr/>
        </p:nvSpPr>
        <p:spPr>
          <a:xfrm>
            <a:off x="1963972" y="266315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研究目标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2115766" y="318183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研究成果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728390" y="456348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应用前景</a:t>
            </a:r>
          </a:p>
        </p:txBody>
      </p:sp>
      <p:sp>
        <p:nvSpPr>
          <p:cNvPr id="76" name="等腰三角形 75"/>
          <p:cNvSpPr/>
          <p:nvPr/>
        </p:nvSpPr>
        <p:spPr>
          <a:xfrm rot="18000000" flipV="1">
            <a:off x="3405425" y="5044816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7" name="等腰三角形 76"/>
          <p:cNvSpPr/>
          <p:nvPr/>
        </p:nvSpPr>
        <p:spPr>
          <a:xfrm>
            <a:off x="1707504" y="892389"/>
            <a:ext cx="1164409" cy="1003800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等腰三角形 60"/>
          <p:cNvSpPr/>
          <p:nvPr/>
        </p:nvSpPr>
        <p:spPr>
          <a:xfrm flipV="1">
            <a:off x="2559557" y="1218880"/>
            <a:ext cx="532863" cy="45936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55519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45" grpId="0" animBg="1"/>
      <p:bldP spid="46" grpId="0" animBg="1"/>
      <p:bldP spid="47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 animBg="1"/>
      <p:bldP spid="77" grpId="0" animBg="1"/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研究目标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2756472" y="2494117"/>
            <a:ext cx="1401445" cy="1400036"/>
            <a:chOff x="5305425" y="2638424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31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2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612859" y="3349153"/>
            <a:ext cx="1759201" cy="1756384"/>
            <a:chOff x="5102225" y="2441575"/>
            <a:chExt cx="1982788" cy="1979613"/>
          </a:xfrm>
          <a:solidFill>
            <a:srgbClr val="000000">
              <a:alpha val="60000"/>
            </a:srgbClr>
          </a:solidFill>
        </p:grpSpPr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109956" y="3005102"/>
            <a:ext cx="1153551" cy="1170452"/>
            <a:chOff x="5803900" y="2852738"/>
            <a:chExt cx="1300163" cy="1319212"/>
          </a:xfrm>
          <a:solidFill>
            <a:srgbClr val="000000">
              <a:alpha val="60000"/>
            </a:srgbClr>
          </a:solidFill>
        </p:grpSpPr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96286" y="3223879"/>
            <a:ext cx="1401445" cy="1400036"/>
            <a:chOff x="5305425" y="2638425"/>
            <a:chExt cx="1579563" cy="1577975"/>
          </a:xfrm>
          <a:solidFill>
            <a:srgbClr val="000000">
              <a:alpha val="60000"/>
            </a:srgbClr>
          </a:solidFill>
        </p:grpSpPr>
        <p:sp>
          <p:nvSpPr>
            <p:cNvPr id="40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1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42" name="TextBox 51"/>
          <p:cNvSpPr txBox="1"/>
          <p:nvPr/>
        </p:nvSpPr>
        <p:spPr>
          <a:xfrm>
            <a:off x="1780369" y="3166303"/>
            <a:ext cx="817529" cy="8679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</a:t>
            </a:r>
          </a:p>
        </p:txBody>
      </p:sp>
      <p:sp>
        <p:nvSpPr>
          <p:cNvPr id="43" name="矩形 42"/>
          <p:cNvSpPr/>
          <p:nvPr/>
        </p:nvSpPr>
        <p:spPr>
          <a:xfrm>
            <a:off x="2850745" y="2079770"/>
            <a:ext cx="119917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4" name="TextBox 53"/>
          <p:cNvSpPr txBox="1"/>
          <p:nvPr/>
        </p:nvSpPr>
        <p:spPr>
          <a:xfrm>
            <a:off x="2038262" y="4353457"/>
            <a:ext cx="1301066" cy="674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</a:t>
            </a:r>
            <a:endParaRPr lang="zh-CN" altLang="en-US" sz="1050" dirty="0">
              <a:sym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880842" y="5182257"/>
            <a:ext cx="119917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6" name="TextBox 55"/>
          <p:cNvSpPr txBox="1"/>
          <p:nvPr/>
        </p:nvSpPr>
        <p:spPr>
          <a:xfrm>
            <a:off x="6589369" y="2569132"/>
            <a:ext cx="1314013" cy="674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</a:t>
            </a:r>
            <a:endParaRPr lang="zh-CN" altLang="en-US" sz="1050" dirty="0">
              <a:sym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047967" y="2574872"/>
            <a:ext cx="119917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48" name="TextBox 57"/>
          <p:cNvSpPr txBox="1"/>
          <p:nvPr/>
        </p:nvSpPr>
        <p:spPr>
          <a:xfrm>
            <a:off x="7498185" y="4225791"/>
            <a:ext cx="1070288" cy="6740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</a:t>
            </a:r>
          </a:p>
        </p:txBody>
      </p:sp>
      <p:sp>
        <p:nvSpPr>
          <p:cNvPr id="49" name="矩形 48"/>
          <p:cNvSpPr/>
          <p:nvPr/>
        </p:nvSpPr>
        <p:spPr>
          <a:xfrm>
            <a:off x="6174358" y="4707957"/>
            <a:ext cx="119917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cxnSp>
        <p:nvCxnSpPr>
          <p:cNvPr id="50" name="肘形连接符 49"/>
          <p:cNvCxnSpPr/>
          <p:nvPr/>
        </p:nvCxnSpPr>
        <p:spPr>
          <a:xfrm rot="10800000" flipV="1">
            <a:off x="1862793" y="3359370"/>
            <a:ext cx="999983" cy="599233"/>
          </a:xfrm>
          <a:prstGeom prst="bentConnector3">
            <a:avLst>
              <a:gd name="adj1" fmla="val 25936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/>
          <p:nvPr/>
        </p:nvCxnSpPr>
        <p:spPr>
          <a:xfrm rot="10800000">
            <a:off x="2146046" y="4344151"/>
            <a:ext cx="1711498" cy="375837"/>
          </a:xfrm>
          <a:prstGeom prst="bentConnector3">
            <a:avLst>
              <a:gd name="adj1" fmla="val 29965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肘形连接符 51"/>
          <p:cNvCxnSpPr/>
          <p:nvPr/>
        </p:nvCxnSpPr>
        <p:spPr>
          <a:xfrm rot="10800000" flipV="1">
            <a:off x="6994436" y="4190307"/>
            <a:ext cx="1391574" cy="395905"/>
          </a:xfrm>
          <a:prstGeom prst="bentConnector3">
            <a:avLst>
              <a:gd name="adj1" fmla="val 65563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/>
          <p:nvPr/>
        </p:nvCxnSpPr>
        <p:spPr>
          <a:xfrm rot="10800000" flipV="1">
            <a:off x="6097163" y="2570873"/>
            <a:ext cx="1610002" cy="611813"/>
          </a:xfrm>
          <a:prstGeom prst="bentConnector3">
            <a:avLst>
              <a:gd name="adj1" fmla="val 74661"/>
            </a:avLst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1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8" dur="8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35" dur="7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52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9" dur="6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231237" y="2481098"/>
            <a:ext cx="1116480" cy="11129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231237" y="3594034"/>
            <a:ext cx="1116480" cy="667762"/>
          </a:xfrm>
          <a:prstGeom prst="rect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200" dirty="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3492859" y="2481098"/>
            <a:ext cx="1116480" cy="11129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3492859" y="3594034"/>
            <a:ext cx="1116480" cy="667762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30" name="矩形 29"/>
          <p:cNvSpPr/>
          <p:nvPr/>
        </p:nvSpPr>
        <p:spPr>
          <a:xfrm>
            <a:off x="4754482" y="2481098"/>
            <a:ext cx="1116480" cy="11129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>
            <a:off x="4754482" y="3594034"/>
            <a:ext cx="1116480" cy="667762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32" name="矩形 31"/>
          <p:cNvSpPr/>
          <p:nvPr/>
        </p:nvSpPr>
        <p:spPr>
          <a:xfrm>
            <a:off x="6016105" y="2481098"/>
            <a:ext cx="1116480" cy="111293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6016105" y="3594034"/>
            <a:ext cx="1116480" cy="667762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sp>
        <p:nvSpPr>
          <p:cNvPr id="34" name="矩形 33"/>
          <p:cNvSpPr/>
          <p:nvPr/>
        </p:nvSpPr>
        <p:spPr>
          <a:xfrm>
            <a:off x="7277727" y="2481098"/>
            <a:ext cx="1116480" cy="1112936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矩形 34"/>
          <p:cNvSpPr/>
          <p:nvPr/>
        </p:nvSpPr>
        <p:spPr>
          <a:xfrm>
            <a:off x="7277727" y="3594034"/>
            <a:ext cx="1116480" cy="6677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  <a:p>
            <a:pPr algn="ctr"/>
            <a:r>
              <a:rPr lang="zh-CN" altLang="en-US" sz="1200"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点击添加标题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2588674" y="2614649"/>
            <a:ext cx="401606" cy="514602"/>
            <a:chOff x="3095876" y="2479873"/>
            <a:chExt cx="366231" cy="470769"/>
          </a:xfrm>
        </p:grpSpPr>
        <p:sp>
          <p:nvSpPr>
            <p:cNvPr id="37" name="Freeform 108"/>
            <p:cNvSpPr>
              <a:spLocks/>
            </p:cNvSpPr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8" name="Freeform 109"/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39" name="Rectangle 110"/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0" name="Rectangle 111"/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1" name="Freeform 64"/>
          <p:cNvSpPr>
            <a:spLocks noEditPoints="1"/>
          </p:cNvSpPr>
          <p:nvPr/>
        </p:nvSpPr>
        <p:spPr bwMode="auto">
          <a:xfrm flipH="1">
            <a:off x="3774669" y="2643508"/>
            <a:ext cx="552862" cy="456884"/>
          </a:xfrm>
          <a:custGeom>
            <a:avLst/>
            <a:gdLst>
              <a:gd name="T0" fmla="*/ 188 w 308"/>
              <a:gd name="T1" fmla="*/ 19 h 256"/>
              <a:gd name="T2" fmla="*/ 154 w 308"/>
              <a:gd name="T3" fmla="*/ 0 h 256"/>
              <a:gd name="T4" fmla="*/ 120 w 308"/>
              <a:gd name="T5" fmla="*/ 19 h 256"/>
              <a:gd name="T6" fmla="*/ 8 w 308"/>
              <a:gd name="T7" fmla="*/ 195 h 256"/>
              <a:gd name="T8" fmla="*/ 7 w 308"/>
              <a:gd name="T9" fmla="*/ 235 h 256"/>
              <a:gd name="T10" fmla="*/ 42 w 308"/>
              <a:gd name="T11" fmla="*/ 256 h 256"/>
              <a:gd name="T12" fmla="*/ 266 w 308"/>
              <a:gd name="T13" fmla="*/ 256 h 256"/>
              <a:gd name="T14" fmla="*/ 301 w 308"/>
              <a:gd name="T15" fmla="*/ 235 h 256"/>
              <a:gd name="T16" fmla="*/ 300 w 308"/>
              <a:gd name="T17" fmla="*/ 195 h 256"/>
              <a:gd name="T18" fmla="*/ 188 w 308"/>
              <a:gd name="T19" fmla="*/ 19 h 256"/>
              <a:gd name="T20" fmla="*/ 154 w 308"/>
              <a:gd name="T21" fmla="*/ 216 h 256"/>
              <a:gd name="T22" fmla="*/ 138 w 308"/>
              <a:gd name="T23" fmla="*/ 200 h 256"/>
              <a:gd name="T24" fmla="*/ 154 w 308"/>
              <a:gd name="T25" fmla="*/ 184 h 256"/>
              <a:gd name="T26" fmla="*/ 170 w 308"/>
              <a:gd name="T27" fmla="*/ 200 h 256"/>
              <a:gd name="T28" fmla="*/ 154 w 308"/>
              <a:gd name="T29" fmla="*/ 216 h 256"/>
              <a:gd name="T30" fmla="*/ 170 w 308"/>
              <a:gd name="T31" fmla="*/ 152 h 256"/>
              <a:gd name="T32" fmla="*/ 154 w 308"/>
              <a:gd name="T33" fmla="*/ 168 h 256"/>
              <a:gd name="T34" fmla="*/ 138 w 308"/>
              <a:gd name="T35" fmla="*/ 152 h 256"/>
              <a:gd name="T36" fmla="*/ 138 w 308"/>
              <a:gd name="T37" fmla="*/ 96 h 256"/>
              <a:gd name="T38" fmla="*/ 154 w 308"/>
              <a:gd name="T39" fmla="*/ 80 h 256"/>
              <a:gd name="T40" fmla="*/ 170 w 308"/>
              <a:gd name="T41" fmla="*/ 96 h 256"/>
              <a:gd name="T42" fmla="*/ 170 w 308"/>
              <a:gd name="T43" fmla="*/ 15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8" h="256">
                <a:moveTo>
                  <a:pt x="188" y="19"/>
                </a:moveTo>
                <a:cubicBezTo>
                  <a:pt x="180" y="7"/>
                  <a:pt x="168" y="0"/>
                  <a:pt x="154" y="0"/>
                </a:cubicBezTo>
                <a:cubicBezTo>
                  <a:pt x="140" y="0"/>
                  <a:pt x="128" y="7"/>
                  <a:pt x="120" y="19"/>
                </a:cubicBezTo>
                <a:cubicBezTo>
                  <a:pt x="8" y="195"/>
                  <a:pt x="8" y="195"/>
                  <a:pt x="8" y="195"/>
                </a:cubicBezTo>
                <a:cubicBezTo>
                  <a:pt x="0" y="207"/>
                  <a:pt x="0" y="222"/>
                  <a:pt x="7" y="235"/>
                </a:cubicBezTo>
                <a:cubicBezTo>
                  <a:pt x="14" y="248"/>
                  <a:pt x="27" y="256"/>
                  <a:pt x="42" y="256"/>
                </a:cubicBezTo>
                <a:cubicBezTo>
                  <a:pt x="266" y="256"/>
                  <a:pt x="266" y="256"/>
                  <a:pt x="266" y="256"/>
                </a:cubicBezTo>
                <a:cubicBezTo>
                  <a:pt x="281" y="256"/>
                  <a:pt x="294" y="248"/>
                  <a:pt x="301" y="235"/>
                </a:cubicBezTo>
                <a:cubicBezTo>
                  <a:pt x="308" y="222"/>
                  <a:pt x="308" y="207"/>
                  <a:pt x="300" y="195"/>
                </a:cubicBezTo>
                <a:lnTo>
                  <a:pt x="188" y="19"/>
                </a:lnTo>
                <a:close/>
                <a:moveTo>
                  <a:pt x="154" y="216"/>
                </a:moveTo>
                <a:cubicBezTo>
                  <a:pt x="145" y="216"/>
                  <a:pt x="138" y="209"/>
                  <a:pt x="138" y="200"/>
                </a:cubicBezTo>
                <a:cubicBezTo>
                  <a:pt x="138" y="191"/>
                  <a:pt x="145" y="184"/>
                  <a:pt x="154" y="184"/>
                </a:cubicBezTo>
                <a:cubicBezTo>
                  <a:pt x="163" y="184"/>
                  <a:pt x="170" y="191"/>
                  <a:pt x="170" y="200"/>
                </a:cubicBezTo>
                <a:cubicBezTo>
                  <a:pt x="170" y="209"/>
                  <a:pt x="163" y="216"/>
                  <a:pt x="154" y="216"/>
                </a:cubicBezTo>
                <a:close/>
                <a:moveTo>
                  <a:pt x="170" y="152"/>
                </a:moveTo>
                <a:cubicBezTo>
                  <a:pt x="170" y="161"/>
                  <a:pt x="163" y="168"/>
                  <a:pt x="154" y="168"/>
                </a:cubicBezTo>
                <a:cubicBezTo>
                  <a:pt x="145" y="168"/>
                  <a:pt x="138" y="161"/>
                  <a:pt x="138" y="152"/>
                </a:cubicBezTo>
                <a:cubicBezTo>
                  <a:pt x="138" y="96"/>
                  <a:pt x="138" y="96"/>
                  <a:pt x="138" y="96"/>
                </a:cubicBezTo>
                <a:cubicBezTo>
                  <a:pt x="138" y="87"/>
                  <a:pt x="145" y="80"/>
                  <a:pt x="154" y="80"/>
                </a:cubicBezTo>
                <a:cubicBezTo>
                  <a:pt x="163" y="80"/>
                  <a:pt x="170" y="87"/>
                  <a:pt x="170" y="96"/>
                </a:cubicBezTo>
                <a:lnTo>
                  <a:pt x="170" y="1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6640" tIns="28320" rIns="56640" bIns="283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66402">
              <a:defRPr/>
            </a:pPr>
            <a:endParaRPr lang="zh-CN" altLang="en-US" sz="1125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140157" y="2621596"/>
            <a:ext cx="345129" cy="500710"/>
            <a:chOff x="5690315" y="3674507"/>
            <a:chExt cx="314729" cy="458061"/>
          </a:xfrm>
        </p:grpSpPr>
        <p:sp>
          <p:nvSpPr>
            <p:cNvPr id="43" name="Freeform 36"/>
            <p:cNvSpPr>
              <a:spLocks/>
            </p:cNvSpPr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5" name="Freeform 9"/>
          <p:cNvSpPr>
            <a:spLocks/>
          </p:cNvSpPr>
          <p:nvPr/>
        </p:nvSpPr>
        <p:spPr bwMode="auto">
          <a:xfrm flipH="1">
            <a:off x="6287472" y="2692812"/>
            <a:ext cx="573745" cy="358277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6640" tIns="28320" rIns="56640" bIns="283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66402">
              <a:defRPr/>
            </a:pPr>
            <a:endParaRPr lang="zh-CN" altLang="en-US" sz="1125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591411" y="2642961"/>
            <a:ext cx="489113" cy="457981"/>
            <a:chOff x="1784487" y="2486066"/>
            <a:chExt cx="446032" cy="418971"/>
          </a:xfrm>
        </p:grpSpPr>
        <p:sp>
          <p:nvSpPr>
            <p:cNvPr id="47" name="Freeform 68"/>
            <p:cNvSpPr>
              <a:spLocks/>
            </p:cNvSpPr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8" name="Freeform 69"/>
            <p:cNvSpPr>
              <a:spLocks/>
            </p:cNvSpPr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49" name="Freeform 70"/>
            <p:cNvSpPr>
              <a:spLocks/>
            </p:cNvSpPr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0" name="Freeform 71"/>
            <p:cNvSpPr>
              <a:spLocks/>
            </p:cNvSpPr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1" name="Freeform 72"/>
            <p:cNvSpPr>
              <a:spLocks/>
            </p:cNvSpPr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2" name="Rectangle 73"/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66402">
                <a:defRPr/>
              </a:pPr>
              <a:endParaRPr lang="zh-CN" altLang="en-US" sz="1125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722489" y="3282411"/>
            <a:ext cx="5180468" cy="133553"/>
            <a:chOff x="1918742" y="3212976"/>
            <a:chExt cx="8352927" cy="216024"/>
          </a:xfrm>
        </p:grpSpPr>
        <p:sp>
          <p:nvSpPr>
            <p:cNvPr id="54" name="椭圆 53"/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椭圆 54"/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6" name="椭圆 55"/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7" name="椭圆 56"/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椭圆 57"/>
            <p:cNvSpPr/>
            <p:nvPr/>
          </p:nvSpPr>
          <p:spPr>
            <a:xfrm>
              <a:off x="10055645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矩形 58"/>
            <p:cNvSpPr/>
            <p:nvPr/>
          </p:nvSpPr>
          <p:spPr>
            <a:xfrm>
              <a:off x="1959948" y="3298129"/>
              <a:ext cx="813690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0" name="等腰三角形 59"/>
          <p:cNvSpPr/>
          <p:nvPr/>
        </p:nvSpPr>
        <p:spPr>
          <a:xfrm flipV="1">
            <a:off x="2711770" y="4261795"/>
            <a:ext cx="155414" cy="133553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等腰三角形 60"/>
          <p:cNvSpPr/>
          <p:nvPr/>
        </p:nvSpPr>
        <p:spPr>
          <a:xfrm flipV="1">
            <a:off x="3973393" y="4261795"/>
            <a:ext cx="155414" cy="133553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等腰三角形 61"/>
          <p:cNvSpPr/>
          <p:nvPr/>
        </p:nvSpPr>
        <p:spPr>
          <a:xfrm flipV="1">
            <a:off x="5235016" y="4261795"/>
            <a:ext cx="155414" cy="133553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等腰三角形 62"/>
          <p:cNvSpPr/>
          <p:nvPr/>
        </p:nvSpPr>
        <p:spPr>
          <a:xfrm flipV="1">
            <a:off x="6496638" y="4261795"/>
            <a:ext cx="155414" cy="133553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等腰三角形 63"/>
          <p:cNvSpPr/>
          <p:nvPr/>
        </p:nvSpPr>
        <p:spPr>
          <a:xfrm flipV="1">
            <a:off x="7758261" y="4261795"/>
            <a:ext cx="155414" cy="133553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TextBox 64"/>
          <p:cNvSpPr txBox="1"/>
          <p:nvPr/>
        </p:nvSpPr>
        <p:spPr>
          <a:xfrm>
            <a:off x="2386035" y="4478638"/>
            <a:ext cx="806884" cy="264942"/>
          </a:xfrm>
          <a:prstGeom prst="rect">
            <a:avLst/>
          </a:prstGeom>
          <a:noFill/>
        </p:spPr>
        <p:txBody>
          <a:bodyPr wrap="none" lIns="56640" tIns="28320" rIns="56640" bIns="28320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647658" y="4478638"/>
            <a:ext cx="806884" cy="264942"/>
          </a:xfrm>
          <a:prstGeom prst="rect">
            <a:avLst/>
          </a:prstGeom>
          <a:noFill/>
        </p:spPr>
        <p:txBody>
          <a:bodyPr wrap="none" lIns="56640" tIns="28320" rIns="56640" bIns="28320" rtlCol="0">
            <a:spAutoFit/>
          </a:bodyPr>
          <a:lstStyle/>
          <a:p>
            <a:pPr algn="ctr"/>
            <a:r>
              <a:rPr lang="zh-CN" altLang="en-US" sz="135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909281" y="4478638"/>
            <a:ext cx="806884" cy="264942"/>
          </a:xfrm>
          <a:prstGeom prst="rect">
            <a:avLst/>
          </a:prstGeom>
          <a:noFill/>
        </p:spPr>
        <p:txBody>
          <a:bodyPr wrap="none" lIns="56640" tIns="28320" rIns="56640" bIns="28320" rtlCol="0">
            <a:spAutoFit/>
          </a:bodyPr>
          <a:lstStyle/>
          <a:p>
            <a:pPr algn="ctr"/>
            <a:r>
              <a:rPr lang="zh-CN" altLang="en-US" sz="135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170904" y="4478638"/>
            <a:ext cx="806884" cy="264942"/>
          </a:xfrm>
          <a:prstGeom prst="rect">
            <a:avLst/>
          </a:prstGeom>
          <a:noFill/>
        </p:spPr>
        <p:txBody>
          <a:bodyPr wrap="none" lIns="56640" tIns="28320" rIns="56640" bIns="28320" rtlCol="0">
            <a:spAutoFit/>
          </a:bodyPr>
          <a:lstStyle/>
          <a:p>
            <a:pPr algn="ctr"/>
            <a:r>
              <a:rPr lang="zh-CN" altLang="en-US" sz="135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32526" y="4478638"/>
            <a:ext cx="806884" cy="264942"/>
          </a:xfrm>
          <a:prstGeom prst="rect">
            <a:avLst/>
          </a:prstGeom>
          <a:noFill/>
        </p:spPr>
        <p:txBody>
          <a:bodyPr wrap="none" lIns="56640" tIns="28320" rIns="56640" bIns="28320" rtlCol="0">
            <a:spAutoFit/>
          </a:bodyPr>
          <a:lstStyle/>
          <a:p>
            <a:pPr algn="ctr"/>
            <a:r>
              <a:rPr lang="zh-CN" altLang="en-US" sz="1350" b="1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添加文字</a:t>
            </a:r>
          </a:p>
        </p:txBody>
      </p:sp>
      <p:sp>
        <p:nvSpPr>
          <p:cNvPr id="70" name="矩形 69"/>
          <p:cNvSpPr/>
          <p:nvPr/>
        </p:nvSpPr>
        <p:spPr>
          <a:xfrm>
            <a:off x="2231237" y="4796005"/>
            <a:ext cx="6162971" cy="36426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6640" tIns="28320" rIns="56640" bIns="28320" rtlCol="0" anchor="ctr"/>
          <a:lstStyle/>
          <a:p>
            <a:pPr algn="ctr"/>
            <a:r>
              <a:rPr lang="zh-CN" altLang="en-US" sz="1725">
                <a:latin typeface="微软雅黑" pitchFamily="34" charset="-122"/>
                <a:ea typeface="微软雅黑" pitchFamily="34" charset="-122"/>
              </a:rPr>
              <a:t>研究成果</a:t>
            </a: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研究成果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9952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 animBg="1"/>
      <p:bldP spid="4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/>
      <p:bldP spid="70" grpId="0" animBg="1"/>
      <p:bldP spid="7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直接连接符 90"/>
          <p:cNvCxnSpPr/>
          <p:nvPr/>
        </p:nvCxnSpPr>
        <p:spPr>
          <a:xfrm>
            <a:off x="1657665" y="3203375"/>
            <a:ext cx="149114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1657665" y="4284405"/>
            <a:ext cx="149114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/>
          <p:nvPr/>
        </p:nvSpPr>
        <p:spPr>
          <a:xfrm>
            <a:off x="1586554" y="2157989"/>
            <a:ext cx="1102541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1588863" y="2468665"/>
            <a:ext cx="1699715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5" name="矩形 94"/>
          <p:cNvSpPr/>
          <p:nvPr/>
        </p:nvSpPr>
        <p:spPr>
          <a:xfrm>
            <a:off x="1586554" y="3263082"/>
            <a:ext cx="1102541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1588863" y="3573758"/>
            <a:ext cx="1699715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7" name="矩形 96"/>
          <p:cNvSpPr/>
          <p:nvPr/>
        </p:nvSpPr>
        <p:spPr>
          <a:xfrm>
            <a:off x="1586554" y="4368174"/>
            <a:ext cx="1102541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1588863" y="4678853"/>
            <a:ext cx="1699715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9" name="组合 98"/>
          <p:cNvGrpSpPr/>
          <p:nvPr/>
        </p:nvGrpSpPr>
        <p:grpSpPr>
          <a:xfrm>
            <a:off x="3393738" y="3810297"/>
            <a:ext cx="1646263" cy="1420449"/>
            <a:chOff x="3474720" y="4038600"/>
            <a:chExt cx="2331720" cy="1752600"/>
          </a:xfrm>
        </p:grpSpPr>
        <p:sp>
          <p:nvSpPr>
            <p:cNvPr id="100" name="文本框 99"/>
            <p:cNvSpPr txBox="1"/>
            <p:nvPr/>
          </p:nvSpPr>
          <p:spPr>
            <a:xfrm>
              <a:off x="3596580" y="4758223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596580" y="5299085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3596580" y="4217364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04" name="直接连接符 103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5231937" y="3810297"/>
            <a:ext cx="1646263" cy="1420449"/>
            <a:chOff x="3474720" y="4038600"/>
            <a:chExt cx="2331720" cy="1752600"/>
          </a:xfrm>
        </p:grpSpPr>
        <p:sp>
          <p:nvSpPr>
            <p:cNvPr id="107" name="文本框 106"/>
            <p:cNvSpPr txBox="1"/>
            <p:nvPr/>
          </p:nvSpPr>
          <p:spPr>
            <a:xfrm>
              <a:off x="3596580" y="4758225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3596580" y="5299085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596580" y="4217364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1" name="直接连接符 110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组合 112"/>
          <p:cNvGrpSpPr/>
          <p:nvPr/>
        </p:nvGrpSpPr>
        <p:grpSpPr>
          <a:xfrm>
            <a:off x="7038123" y="3810297"/>
            <a:ext cx="1646263" cy="1420449"/>
            <a:chOff x="3474720" y="4038600"/>
            <a:chExt cx="2331720" cy="1752600"/>
          </a:xfrm>
        </p:grpSpPr>
        <p:sp>
          <p:nvSpPr>
            <p:cNvPr id="114" name="文本框 113"/>
            <p:cNvSpPr txBox="1"/>
            <p:nvPr/>
          </p:nvSpPr>
          <p:spPr>
            <a:xfrm>
              <a:off x="3596580" y="4758225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3596580" y="5299085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3596580" y="4217364"/>
              <a:ext cx="2088001" cy="341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200" baseline="-3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474720" y="4038600"/>
              <a:ext cx="2331720" cy="1752600"/>
            </a:xfrm>
            <a:prstGeom prst="rect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18" name="直接连接符 117"/>
            <p:cNvCxnSpPr/>
            <p:nvPr/>
          </p:nvCxnSpPr>
          <p:spPr>
            <a:xfrm>
              <a:off x="3596580" y="464348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3596580" y="5189592"/>
              <a:ext cx="2088000" cy="0"/>
            </a:xfrm>
            <a:prstGeom prst="line">
              <a:avLst/>
            </a:prstGeom>
            <a:ln w="12700">
              <a:solidFill>
                <a:srgbClr val="9DA8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组合 119"/>
          <p:cNvGrpSpPr/>
          <p:nvPr/>
        </p:nvGrpSpPr>
        <p:grpSpPr>
          <a:xfrm>
            <a:off x="3393738" y="2254492"/>
            <a:ext cx="1646263" cy="1556318"/>
            <a:chOff x="3569970" y="1908810"/>
            <a:chExt cx="2331720" cy="1920240"/>
          </a:xfrm>
        </p:grpSpPr>
        <p:sp>
          <p:nvSpPr>
            <p:cNvPr id="121" name="矩形 120"/>
            <p:cNvSpPr/>
            <p:nvPr/>
          </p:nvSpPr>
          <p:spPr>
            <a:xfrm>
              <a:off x="3569970" y="1908810"/>
              <a:ext cx="2331720" cy="1920240"/>
            </a:xfrm>
            <a:prstGeom prst="rect">
              <a:avLst/>
            </a:prstGeom>
            <a:solidFill>
              <a:srgbClr val="1A9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2" name="Freeform 151"/>
            <p:cNvSpPr>
              <a:spLocks noEditPoints="1"/>
            </p:cNvSpPr>
            <p:nvPr/>
          </p:nvSpPr>
          <p:spPr bwMode="auto">
            <a:xfrm>
              <a:off x="4226741" y="2245834"/>
              <a:ext cx="984095" cy="863594"/>
            </a:xfrm>
            <a:custGeom>
              <a:avLst/>
              <a:gdLst>
                <a:gd name="T0" fmla="*/ 93 w 123"/>
                <a:gd name="T1" fmla="*/ 129 h 129"/>
                <a:gd name="T2" fmla="*/ 62 w 123"/>
                <a:gd name="T3" fmla="*/ 111 h 129"/>
                <a:gd name="T4" fmla="*/ 89 w 123"/>
                <a:gd name="T5" fmla="*/ 84 h 129"/>
                <a:gd name="T6" fmla="*/ 91 w 123"/>
                <a:gd name="T7" fmla="*/ 98 h 129"/>
                <a:gd name="T8" fmla="*/ 111 w 123"/>
                <a:gd name="T9" fmla="*/ 70 h 129"/>
                <a:gd name="T10" fmla="*/ 109 w 123"/>
                <a:gd name="T11" fmla="*/ 62 h 129"/>
                <a:gd name="T12" fmla="*/ 114 w 123"/>
                <a:gd name="T13" fmla="*/ 59 h 129"/>
                <a:gd name="T14" fmla="*/ 122 w 123"/>
                <a:gd name="T15" fmla="*/ 79 h 129"/>
                <a:gd name="T16" fmla="*/ 92 w 123"/>
                <a:gd name="T17" fmla="*/ 118 h 129"/>
                <a:gd name="T18" fmla="*/ 93 w 123"/>
                <a:gd name="T19" fmla="*/ 129 h 129"/>
                <a:gd name="T20" fmla="*/ 0 w 123"/>
                <a:gd name="T21" fmla="*/ 58 h 129"/>
                <a:gd name="T22" fmla="*/ 30 w 123"/>
                <a:gd name="T23" fmla="*/ 38 h 129"/>
                <a:gd name="T24" fmla="*/ 42 w 123"/>
                <a:gd name="T25" fmla="*/ 74 h 129"/>
                <a:gd name="T26" fmla="*/ 29 w 123"/>
                <a:gd name="T27" fmla="*/ 69 h 129"/>
                <a:gd name="T28" fmla="*/ 45 w 123"/>
                <a:gd name="T29" fmla="*/ 99 h 129"/>
                <a:gd name="T30" fmla="*/ 53 w 123"/>
                <a:gd name="T31" fmla="*/ 101 h 129"/>
                <a:gd name="T32" fmla="*/ 53 w 123"/>
                <a:gd name="T33" fmla="*/ 107 h 129"/>
                <a:gd name="T34" fmla="*/ 33 w 123"/>
                <a:gd name="T35" fmla="*/ 105 h 129"/>
                <a:gd name="T36" fmla="*/ 11 w 123"/>
                <a:gd name="T37" fmla="*/ 62 h 129"/>
                <a:gd name="T38" fmla="*/ 0 w 123"/>
                <a:gd name="T39" fmla="*/ 58 h 129"/>
                <a:gd name="T40" fmla="*/ 111 w 123"/>
                <a:gd name="T41" fmla="*/ 9 h 129"/>
                <a:gd name="T42" fmla="*/ 102 w 123"/>
                <a:gd name="T43" fmla="*/ 16 h 129"/>
                <a:gd name="T44" fmla="*/ 54 w 123"/>
                <a:gd name="T45" fmla="*/ 12 h 129"/>
                <a:gd name="T46" fmla="*/ 41 w 123"/>
                <a:gd name="T47" fmla="*/ 28 h 129"/>
                <a:gd name="T48" fmla="*/ 46 w 123"/>
                <a:gd name="T49" fmla="*/ 32 h 129"/>
                <a:gd name="T50" fmla="*/ 52 w 123"/>
                <a:gd name="T51" fmla="*/ 26 h 129"/>
                <a:gd name="T52" fmla="*/ 86 w 123"/>
                <a:gd name="T53" fmla="*/ 28 h 129"/>
                <a:gd name="T54" fmla="*/ 75 w 123"/>
                <a:gd name="T55" fmla="*/ 37 h 129"/>
                <a:gd name="T56" fmla="*/ 112 w 123"/>
                <a:gd name="T57" fmla="*/ 46 h 129"/>
                <a:gd name="T58" fmla="*/ 111 w 123"/>
                <a:gd name="T59" fmla="*/ 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29">
                  <a:moveTo>
                    <a:pt x="93" y="129"/>
                  </a:moveTo>
                  <a:cubicBezTo>
                    <a:pt x="62" y="111"/>
                    <a:pt x="62" y="111"/>
                    <a:pt x="62" y="111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103" y="95"/>
                    <a:pt x="112" y="83"/>
                    <a:pt x="111" y="70"/>
                  </a:cubicBezTo>
                  <a:cubicBezTo>
                    <a:pt x="110" y="67"/>
                    <a:pt x="110" y="64"/>
                    <a:pt x="109" y="62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8" y="65"/>
                    <a:pt x="121" y="71"/>
                    <a:pt x="122" y="79"/>
                  </a:cubicBezTo>
                  <a:cubicBezTo>
                    <a:pt x="123" y="98"/>
                    <a:pt x="111" y="114"/>
                    <a:pt x="92" y="118"/>
                  </a:cubicBezTo>
                  <a:cubicBezTo>
                    <a:pt x="93" y="129"/>
                    <a:pt x="93" y="129"/>
                    <a:pt x="93" y="129"/>
                  </a:cubicBezTo>
                  <a:close/>
                  <a:moveTo>
                    <a:pt x="0" y="58"/>
                  </a:moveTo>
                  <a:cubicBezTo>
                    <a:pt x="30" y="38"/>
                    <a:pt x="30" y="38"/>
                    <a:pt x="30" y="38"/>
                  </a:cubicBezTo>
                  <a:cubicBezTo>
                    <a:pt x="42" y="74"/>
                    <a:pt x="42" y="74"/>
                    <a:pt x="42" y="74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6" y="82"/>
                    <a:pt x="33" y="95"/>
                    <a:pt x="45" y="99"/>
                  </a:cubicBezTo>
                  <a:cubicBezTo>
                    <a:pt x="48" y="100"/>
                    <a:pt x="51" y="101"/>
                    <a:pt x="53" y="101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47" y="108"/>
                    <a:pt x="39" y="108"/>
                    <a:pt x="33" y="105"/>
                  </a:cubicBezTo>
                  <a:cubicBezTo>
                    <a:pt x="15" y="99"/>
                    <a:pt x="6" y="80"/>
                    <a:pt x="11" y="62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11" y="9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90" y="3"/>
                    <a:pt x="69" y="0"/>
                    <a:pt x="54" y="12"/>
                  </a:cubicBezTo>
                  <a:cubicBezTo>
                    <a:pt x="48" y="16"/>
                    <a:pt x="44" y="22"/>
                    <a:pt x="41" y="2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8" y="29"/>
                    <a:pt x="49" y="27"/>
                    <a:pt x="52" y="26"/>
                  </a:cubicBezTo>
                  <a:cubicBezTo>
                    <a:pt x="62" y="18"/>
                    <a:pt x="77" y="19"/>
                    <a:pt x="86" y="28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112" y="46"/>
                    <a:pt x="112" y="46"/>
                    <a:pt x="112" y="46"/>
                  </a:cubicBezTo>
                  <a:lnTo>
                    <a:pt x="111" y="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3691830" y="3351637"/>
              <a:ext cx="2088001" cy="38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3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403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243367" y="2254492"/>
            <a:ext cx="1646263" cy="1556318"/>
            <a:chOff x="6252210" y="1908810"/>
            <a:chExt cx="2331720" cy="1920240"/>
          </a:xfrm>
        </p:grpSpPr>
        <p:sp>
          <p:nvSpPr>
            <p:cNvPr id="125" name="矩形 124"/>
            <p:cNvSpPr/>
            <p:nvPr/>
          </p:nvSpPr>
          <p:spPr>
            <a:xfrm>
              <a:off x="6252210" y="1908810"/>
              <a:ext cx="2331720" cy="19202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6358830" y="3351636"/>
              <a:ext cx="2088001" cy="37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E7E7E7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043840" y="2254492"/>
            <a:ext cx="1646263" cy="1556318"/>
            <a:chOff x="9025890" y="1908810"/>
            <a:chExt cx="2331720" cy="1920240"/>
          </a:xfrm>
        </p:grpSpPr>
        <p:sp>
          <p:nvSpPr>
            <p:cNvPr id="128" name="矩形 127"/>
            <p:cNvSpPr/>
            <p:nvPr/>
          </p:nvSpPr>
          <p:spPr>
            <a:xfrm>
              <a:off x="9025890" y="1908810"/>
              <a:ext cx="2331720" cy="1920240"/>
            </a:xfrm>
            <a:prstGeom prst="rect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9" name="Freeform 145"/>
            <p:cNvSpPr>
              <a:spLocks noEditPoints="1"/>
            </p:cNvSpPr>
            <p:nvPr/>
          </p:nvSpPr>
          <p:spPr bwMode="auto">
            <a:xfrm>
              <a:off x="9712449" y="2282643"/>
              <a:ext cx="958600" cy="826785"/>
            </a:xfrm>
            <a:custGeom>
              <a:avLst/>
              <a:gdLst>
                <a:gd name="T0" fmla="*/ 95 w 111"/>
                <a:gd name="T1" fmla="*/ 16 h 111"/>
                <a:gd name="T2" fmla="*/ 95 w 111"/>
                <a:gd name="T3" fmla="*/ 94 h 111"/>
                <a:gd name="T4" fmla="*/ 16 w 111"/>
                <a:gd name="T5" fmla="*/ 94 h 111"/>
                <a:gd name="T6" fmla="*/ 16 w 111"/>
                <a:gd name="T7" fmla="*/ 16 h 111"/>
                <a:gd name="T8" fmla="*/ 51 w 111"/>
                <a:gd name="T9" fmla="*/ 100 h 111"/>
                <a:gd name="T10" fmla="*/ 38 w 111"/>
                <a:gd name="T11" fmla="*/ 85 h 111"/>
                <a:gd name="T12" fmla="*/ 51 w 111"/>
                <a:gd name="T13" fmla="*/ 100 h 111"/>
                <a:gd name="T14" fmla="*/ 51 w 111"/>
                <a:gd name="T15" fmla="*/ 60 h 111"/>
                <a:gd name="T16" fmla="*/ 35 w 111"/>
                <a:gd name="T17" fmla="*/ 75 h 111"/>
                <a:gd name="T18" fmla="*/ 51 w 111"/>
                <a:gd name="T19" fmla="*/ 50 h 111"/>
                <a:gd name="T20" fmla="*/ 35 w 111"/>
                <a:gd name="T21" fmla="*/ 36 h 111"/>
                <a:gd name="T22" fmla="*/ 51 w 111"/>
                <a:gd name="T23" fmla="*/ 50 h 111"/>
                <a:gd name="T24" fmla="*/ 51 w 111"/>
                <a:gd name="T25" fmla="*/ 10 h 111"/>
                <a:gd name="T26" fmla="*/ 38 w 111"/>
                <a:gd name="T27" fmla="*/ 25 h 111"/>
                <a:gd name="T28" fmla="*/ 61 w 111"/>
                <a:gd name="T29" fmla="*/ 10 h 111"/>
                <a:gd name="T30" fmla="*/ 73 w 111"/>
                <a:gd name="T31" fmla="*/ 25 h 111"/>
                <a:gd name="T32" fmla="*/ 61 w 111"/>
                <a:gd name="T33" fmla="*/ 10 h 111"/>
                <a:gd name="T34" fmla="*/ 61 w 111"/>
                <a:gd name="T35" fmla="*/ 50 h 111"/>
                <a:gd name="T36" fmla="*/ 77 w 111"/>
                <a:gd name="T37" fmla="*/ 36 h 111"/>
                <a:gd name="T38" fmla="*/ 61 w 111"/>
                <a:gd name="T39" fmla="*/ 60 h 111"/>
                <a:gd name="T40" fmla="*/ 77 w 111"/>
                <a:gd name="T41" fmla="*/ 75 h 111"/>
                <a:gd name="T42" fmla="*/ 61 w 111"/>
                <a:gd name="T43" fmla="*/ 60 h 111"/>
                <a:gd name="T44" fmla="*/ 61 w 111"/>
                <a:gd name="T45" fmla="*/ 100 h 111"/>
                <a:gd name="T46" fmla="*/ 73 w 111"/>
                <a:gd name="T47" fmla="*/ 85 h 111"/>
                <a:gd name="T48" fmla="*/ 11 w 111"/>
                <a:gd name="T49" fmla="*/ 50 h 111"/>
                <a:gd name="T50" fmla="*/ 24 w 111"/>
                <a:gd name="T51" fmla="*/ 39 h 111"/>
                <a:gd name="T52" fmla="*/ 11 w 111"/>
                <a:gd name="T53" fmla="*/ 50 h 111"/>
                <a:gd name="T54" fmla="*/ 100 w 111"/>
                <a:gd name="T55" fmla="*/ 50 h 111"/>
                <a:gd name="T56" fmla="*/ 87 w 111"/>
                <a:gd name="T57" fmla="*/ 39 h 111"/>
                <a:gd name="T58" fmla="*/ 100 w 111"/>
                <a:gd name="T59" fmla="*/ 60 h 111"/>
                <a:gd name="T60" fmla="*/ 87 w 111"/>
                <a:gd name="T61" fmla="*/ 71 h 111"/>
                <a:gd name="T62" fmla="*/ 100 w 111"/>
                <a:gd name="T63" fmla="*/ 60 h 111"/>
                <a:gd name="T64" fmla="*/ 11 w 111"/>
                <a:gd name="T65" fmla="*/ 60 h 111"/>
                <a:gd name="T66" fmla="*/ 24 w 111"/>
                <a:gd name="T67" fmla="*/ 71 h 111"/>
                <a:gd name="T68" fmla="*/ 96 w 111"/>
                <a:gd name="T69" fmla="*/ 77 h 111"/>
                <a:gd name="T70" fmla="*/ 84 w 111"/>
                <a:gd name="T71" fmla="*/ 82 h 111"/>
                <a:gd name="T72" fmla="*/ 79 w 111"/>
                <a:gd name="T73" fmla="*/ 95 h 111"/>
                <a:gd name="T74" fmla="*/ 96 w 111"/>
                <a:gd name="T75" fmla="*/ 77 h 111"/>
                <a:gd name="T76" fmla="*/ 18 w 111"/>
                <a:gd name="T77" fmla="*/ 78 h 111"/>
                <a:gd name="T78" fmla="*/ 23 w 111"/>
                <a:gd name="T79" fmla="*/ 88 h 111"/>
                <a:gd name="T80" fmla="*/ 32 w 111"/>
                <a:gd name="T81" fmla="*/ 93 h 111"/>
                <a:gd name="T82" fmla="*/ 15 w 111"/>
                <a:gd name="T83" fmla="*/ 33 h 111"/>
                <a:gd name="T84" fmla="*/ 27 w 111"/>
                <a:gd name="T85" fmla="*/ 28 h 111"/>
                <a:gd name="T86" fmla="*/ 33 w 111"/>
                <a:gd name="T87" fmla="*/ 16 h 111"/>
                <a:gd name="T88" fmla="*/ 15 w 111"/>
                <a:gd name="T89" fmla="*/ 33 h 111"/>
                <a:gd name="T90" fmla="*/ 94 w 111"/>
                <a:gd name="T91" fmla="*/ 32 h 111"/>
                <a:gd name="T92" fmla="*/ 88 w 111"/>
                <a:gd name="T93" fmla="*/ 23 h 111"/>
                <a:gd name="T94" fmla="*/ 80 w 111"/>
                <a:gd name="T95" fmla="*/ 1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111">
                  <a:moveTo>
                    <a:pt x="56" y="0"/>
                  </a:moveTo>
                  <a:cubicBezTo>
                    <a:pt x="71" y="0"/>
                    <a:pt x="85" y="6"/>
                    <a:pt x="95" y="16"/>
                  </a:cubicBezTo>
                  <a:cubicBezTo>
                    <a:pt x="105" y="26"/>
                    <a:pt x="111" y="40"/>
                    <a:pt x="111" y="55"/>
                  </a:cubicBezTo>
                  <a:cubicBezTo>
                    <a:pt x="111" y="71"/>
                    <a:pt x="105" y="84"/>
                    <a:pt x="95" y="94"/>
                  </a:cubicBezTo>
                  <a:cubicBezTo>
                    <a:pt x="85" y="104"/>
                    <a:pt x="71" y="111"/>
                    <a:pt x="56" y="111"/>
                  </a:cubicBezTo>
                  <a:cubicBezTo>
                    <a:pt x="40" y="111"/>
                    <a:pt x="27" y="104"/>
                    <a:pt x="16" y="94"/>
                  </a:cubicBezTo>
                  <a:cubicBezTo>
                    <a:pt x="6" y="84"/>
                    <a:pt x="0" y="71"/>
                    <a:pt x="0" y="55"/>
                  </a:cubicBezTo>
                  <a:cubicBezTo>
                    <a:pt x="0" y="40"/>
                    <a:pt x="6" y="26"/>
                    <a:pt x="16" y="16"/>
                  </a:cubicBezTo>
                  <a:cubicBezTo>
                    <a:pt x="27" y="6"/>
                    <a:pt x="40" y="0"/>
                    <a:pt x="56" y="0"/>
                  </a:cubicBezTo>
                  <a:close/>
                  <a:moveTo>
                    <a:pt x="51" y="100"/>
                  </a:moveTo>
                  <a:cubicBezTo>
                    <a:pt x="51" y="87"/>
                    <a:pt x="51" y="87"/>
                    <a:pt x="51" y="87"/>
                  </a:cubicBezTo>
                  <a:cubicBezTo>
                    <a:pt x="47" y="87"/>
                    <a:pt x="42" y="86"/>
                    <a:pt x="38" y="85"/>
                  </a:cubicBezTo>
                  <a:cubicBezTo>
                    <a:pt x="39" y="87"/>
                    <a:pt x="40" y="88"/>
                    <a:pt x="40" y="89"/>
                  </a:cubicBezTo>
                  <a:cubicBezTo>
                    <a:pt x="43" y="94"/>
                    <a:pt x="47" y="98"/>
                    <a:pt x="51" y="100"/>
                  </a:cubicBezTo>
                  <a:close/>
                  <a:moveTo>
                    <a:pt x="51" y="77"/>
                  </a:moveTo>
                  <a:cubicBezTo>
                    <a:pt x="51" y="60"/>
                    <a:pt x="51" y="60"/>
                    <a:pt x="51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65"/>
                    <a:pt x="34" y="70"/>
                    <a:pt x="35" y="75"/>
                  </a:cubicBezTo>
                  <a:cubicBezTo>
                    <a:pt x="40" y="76"/>
                    <a:pt x="45" y="77"/>
                    <a:pt x="51" y="77"/>
                  </a:cubicBezTo>
                  <a:close/>
                  <a:moveTo>
                    <a:pt x="51" y="50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45" y="34"/>
                    <a:pt x="40" y="34"/>
                    <a:pt x="35" y="36"/>
                  </a:cubicBezTo>
                  <a:cubicBezTo>
                    <a:pt x="34" y="40"/>
                    <a:pt x="33" y="45"/>
                    <a:pt x="33" y="50"/>
                  </a:cubicBezTo>
                  <a:cubicBezTo>
                    <a:pt x="51" y="50"/>
                    <a:pt x="51" y="50"/>
                    <a:pt x="51" y="50"/>
                  </a:cubicBezTo>
                  <a:close/>
                  <a:moveTo>
                    <a:pt x="51" y="24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47" y="12"/>
                    <a:pt x="43" y="16"/>
                    <a:pt x="40" y="22"/>
                  </a:cubicBezTo>
                  <a:cubicBezTo>
                    <a:pt x="40" y="23"/>
                    <a:pt x="39" y="24"/>
                    <a:pt x="38" y="25"/>
                  </a:cubicBezTo>
                  <a:cubicBezTo>
                    <a:pt x="42" y="24"/>
                    <a:pt x="47" y="24"/>
                    <a:pt x="51" y="24"/>
                  </a:cubicBezTo>
                  <a:close/>
                  <a:moveTo>
                    <a:pt x="61" y="10"/>
                  </a:moveTo>
                  <a:cubicBezTo>
                    <a:pt x="61" y="24"/>
                    <a:pt x="61" y="24"/>
                    <a:pt x="61" y="24"/>
                  </a:cubicBezTo>
                  <a:cubicBezTo>
                    <a:pt x="65" y="24"/>
                    <a:pt x="69" y="24"/>
                    <a:pt x="73" y="25"/>
                  </a:cubicBezTo>
                  <a:cubicBezTo>
                    <a:pt x="72" y="24"/>
                    <a:pt x="72" y="23"/>
                    <a:pt x="71" y="22"/>
                  </a:cubicBezTo>
                  <a:cubicBezTo>
                    <a:pt x="68" y="16"/>
                    <a:pt x="65" y="12"/>
                    <a:pt x="61" y="10"/>
                  </a:cubicBezTo>
                  <a:close/>
                  <a:moveTo>
                    <a:pt x="61" y="33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8" y="45"/>
                    <a:pt x="78" y="40"/>
                    <a:pt x="77" y="36"/>
                  </a:cubicBezTo>
                  <a:cubicBezTo>
                    <a:pt x="72" y="34"/>
                    <a:pt x="66" y="34"/>
                    <a:pt x="61" y="33"/>
                  </a:cubicBezTo>
                  <a:close/>
                  <a:moveTo>
                    <a:pt x="61" y="60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6" y="77"/>
                    <a:pt x="72" y="76"/>
                    <a:pt x="77" y="75"/>
                  </a:cubicBezTo>
                  <a:cubicBezTo>
                    <a:pt x="78" y="70"/>
                    <a:pt x="78" y="65"/>
                    <a:pt x="79" y="60"/>
                  </a:cubicBezTo>
                  <a:cubicBezTo>
                    <a:pt x="61" y="60"/>
                    <a:pt x="61" y="60"/>
                    <a:pt x="61" y="60"/>
                  </a:cubicBezTo>
                  <a:close/>
                  <a:moveTo>
                    <a:pt x="61" y="87"/>
                  </a:moveTo>
                  <a:cubicBezTo>
                    <a:pt x="61" y="100"/>
                    <a:pt x="61" y="100"/>
                    <a:pt x="61" y="100"/>
                  </a:cubicBezTo>
                  <a:cubicBezTo>
                    <a:pt x="65" y="98"/>
                    <a:pt x="68" y="94"/>
                    <a:pt x="71" y="89"/>
                  </a:cubicBezTo>
                  <a:cubicBezTo>
                    <a:pt x="72" y="88"/>
                    <a:pt x="72" y="87"/>
                    <a:pt x="73" y="85"/>
                  </a:cubicBezTo>
                  <a:cubicBezTo>
                    <a:pt x="69" y="86"/>
                    <a:pt x="65" y="87"/>
                    <a:pt x="61" y="87"/>
                  </a:cubicBezTo>
                  <a:close/>
                  <a:moveTo>
                    <a:pt x="11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4" y="43"/>
                    <a:pt x="24" y="39"/>
                  </a:cubicBezTo>
                  <a:cubicBezTo>
                    <a:pt x="24" y="40"/>
                    <a:pt x="23" y="40"/>
                    <a:pt x="22" y="40"/>
                  </a:cubicBezTo>
                  <a:cubicBezTo>
                    <a:pt x="17" y="43"/>
                    <a:pt x="13" y="47"/>
                    <a:pt x="11" y="50"/>
                  </a:cubicBezTo>
                  <a:close/>
                  <a:moveTo>
                    <a:pt x="88" y="50"/>
                  </a:moveTo>
                  <a:cubicBezTo>
                    <a:pt x="100" y="50"/>
                    <a:pt x="100" y="50"/>
                    <a:pt x="100" y="50"/>
                  </a:cubicBezTo>
                  <a:cubicBezTo>
                    <a:pt x="99" y="47"/>
                    <a:pt x="95" y="43"/>
                    <a:pt x="89" y="40"/>
                  </a:cubicBezTo>
                  <a:cubicBezTo>
                    <a:pt x="89" y="40"/>
                    <a:pt x="88" y="40"/>
                    <a:pt x="87" y="39"/>
                  </a:cubicBezTo>
                  <a:cubicBezTo>
                    <a:pt x="88" y="43"/>
                    <a:pt x="88" y="47"/>
                    <a:pt x="88" y="50"/>
                  </a:cubicBezTo>
                  <a:close/>
                  <a:moveTo>
                    <a:pt x="100" y="60"/>
                  </a:moveTo>
                  <a:cubicBezTo>
                    <a:pt x="88" y="60"/>
                    <a:pt x="88" y="60"/>
                    <a:pt x="88" y="60"/>
                  </a:cubicBezTo>
                  <a:cubicBezTo>
                    <a:pt x="88" y="64"/>
                    <a:pt x="88" y="67"/>
                    <a:pt x="87" y="71"/>
                  </a:cubicBezTo>
                  <a:cubicBezTo>
                    <a:pt x="88" y="71"/>
                    <a:pt x="89" y="70"/>
                    <a:pt x="89" y="70"/>
                  </a:cubicBezTo>
                  <a:cubicBezTo>
                    <a:pt x="95" y="67"/>
                    <a:pt x="99" y="64"/>
                    <a:pt x="100" y="60"/>
                  </a:cubicBezTo>
                  <a:close/>
                  <a:moveTo>
                    <a:pt x="23" y="60"/>
                  </a:moveTo>
                  <a:cubicBezTo>
                    <a:pt x="11" y="60"/>
                    <a:pt x="11" y="60"/>
                    <a:pt x="11" y="60"/>
                  </a:cubicBezTo>
                  <a:cubicBezTo>
                    <a:pt x="13" y="64"/>
                    <a:pt x="17" y="67"/>
                    <a:pt x="22" y="70"/>
                  </a:cubicBezTo>
                  <a:cubicBezTo>
                    <a:pt x="23" y="70"/>
                    <a:pt x="24" y="71"/>
                    <a:pt x="24" y="71"/>
                  </a:cubicBezTo>
                  <a:cubicBezTo>
                    <a:pt x="24" y="67"/>
                    <a:pt x="23" y="64"/>
                    <a:pt x="23" y="60"/>
                  </a:cubicBezTo>
                  <a:close/>
                  <a:moveTo>
                    <a:pt x="96" y="77"/>
                  </a:moveTo>
                  <a:cubicBezTo>
                    <a:pt x="95" y="78"/>
                    <a:pt x="95" y="78"/>
                    <a:pt x="94" y="78"/>
                  </a:cubicBezTo>
                  <a:cubicBezTo>
                    <a:pt x="91" y="80"/>
                    <a:pt x="88" y="81"/>
                    <a:pt x="84" y="82"/>
                  </a:cubicBezTo>
                  <a:cubicBezTo>
                    <a:pt x="83" y="86"/>
                    <a:pt x="81" y="90"/>
                    <a:pt x="80" y="93"/>
                  </a:cubicBezTo>
                  <a:cubicBezTo>
                    <a:pt x="79" y="94"/>
                    <a:pt x="79" y="94"/>
                    <a:pt x="79" y="95"/>
                  </a:cubicBezTo>
                  <a:cubicBezTo>
                    <a:pt x="82" y="93"/>
                    <a:pt x="85" y="90"/>
                    <a:pt x="88" y="88"/>
                  </a:cubicBezTo>
                  <a:cubicBezTo>
                    <a:pt x="91" y="85"/>
                    <a:pt x="94" y="81"/>
                    <a:pt x="96" y="77"/>
                  </a:cubicBezTo>
                  <a:close/>
                  <a:moveTo>
                    <a:pt x="27" y="82"/>
                  </a:moveTo>
                  <a:cubicBezTo>
                    <a:pt x="24" y="81"/>
                    <a:pt x="20" y="80"/>
                    <a:pt x="18" y="78"/>
                  </a:cubicBezTo>
                  <a:cubicBezTo>
                    <a:pt x="17" y="78"/>
                    <a:pt x="16" y="78"/>
                    <a:pt x="15" y="77"/>
                  </a:cubicBezTo>
                  <a:cubicBezTo>
                    <a:pt x="18" y="81"/>
                    <a:pt x="20" y="85"/>
                    <a:pt x="23" y="88"/>
                  </a:cubicBezTo>
                  <a:cubicBezTo>
                    <a:pt x="26" y="90"/>
                    <a:pt x="29" y="93"/>
                    <a:pt x="33" y="95"/>
                  </a:cubicBezTo>
                  <a:cubicBezTo>
                    <a:pt x="32" y="94"/>
                    <a:pt x="32" y="94"/>
                    <a:pt x="32" y="93"/>
                  </a:cubicBezTo>
                  <a:cubicBezTo>
                    <a:pt x="30" y="90"/>
                    <a:pt x="28" y="86"/>
                    <a:pt x="27" y="82"/>
                  </a:cubicBezTo>
                  <a:close/>
                  <a:moveTo>
                    <a:pt x="15" y="33"/>
                  </a:moveTo>
                  <a:cubicBezTo>
                    <a:pt x="16" y="33"/>
                    <a:pt x="17" y="32"/>
                    <a:pt x="18" y="32"/>
                  </a:cubicBezTo>
                  <a:cubicBezTo>
                    <a:pt x="20" y="30"/>
                    <a:pt x="24" y="29"/>
                    <a:pt x="27" y="28"/>
                  </a:cubicBezTo>
                  <a:cubicBezTo>
                    <a:pt x="28" y="24"/>
                    <a:pt x="30" y="20"/>
                    <a:pt x="32" y="17"/>
                  </a:cubicBezTo>
                  <a:cubicBezTo>
                    <a:pt x="32" y="17"/>
                    <a:pt x="32" y="16"/>
                    <a:pt x="33" y="16"/>
                  </a:cubicBezTo>
                  <a:cubicBezTo>
                    <a:pt x="29" y="18"/>
                    <a:pt x="26" y="20"/>
                    <a:pt x="23" y="23"/>
                  </a:cubicBezTo>
                  <a:cubicBezTo>
                    <a:pt x="20" y="26"/>
                    <a:pt x="18" y="29"/>
                    <a:pt x="15" y="33"/>
                  </a:cubicBezTo>
                  <a:close/>
                  <a:moveTo>
                    <a:pt x="84" y="28"/>
                  </a:moveTo>
                  <a:cubicBezTo>
                    <a:pt x="88" y="29"/>
                    <a:pt x="91" y="30"/>
                    <a:pt x="94" y="32"/>
                  </a:cubicBezTo>
                  <a:cubicBezTo>
                    <a:pt x="95" y="32"/>
                    <a:pt x="95" y="33"/>
                    <a:pt x="96" y="33"/>
                  </a:cubicBezTo>
                  <a:cubicBezTo>
                    <a:pt x="94" y="29"/>
                    <a:pt x="91" y="26"/>
                    <a:pt x="88" y="23"/>
                  </a:cubicBezTo>
                  <a:cubicBezTo>
                    <a:pt x="85" y="20"/>
                    <a:pt x="82" y="18"/>
                    <a:pt x="79" y="16"/>
                  </a:cubicBezTo>
                  <a:cubicBezTo>
                    <a:pt x="79" y="16"/>
                    <a:pt x="79" y="17"/>
                    <a:pt x="80" y="17"/>
                  </a:cubicBezTo>
                  <a:cubicBezTo>
                    <a:pt x="81" y="20"/>
                    <a:pt x="83" y="24"/>
                    <a:pt x="84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9140130" y="3351636"/>
              <a:ext cx="2088001" cy="37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>
                  <a:solidFill>
                    <a:srgbClr val="9DA8B1"/>
                  </a:solidFill>
                  <a:latin typeface="TeXGyreAdventor" panose="00000500000000000000" pitchFamily="50" charset="0"/>
                </a:defRPr>
              </a:lvl1pPr>
            </a:lstStyle>
            <a:p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 HERE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31" name="Freeform 123"/>
          <p:cNvSpPr>
            <a:spLocks noEditPoints="1"/>
          </p:cNvSpPr>
          <p:nvPr/>
        </p:nvSpPr>
        <p:spPr bwMode="auto">
          <a:xfrm>
            <a:off x="5764097" y="2691820"/>
            <a:ext cx="604800" cy="427604"/>
          </a:xfrm>
          <a:custGeom>
            <a:avLst/>
            <a:gdLst>
              <a:gd name="T0" fmla="*/ 0 w 61"/>
              <a:gd name="T1" fmla="*/ 5 h 40"/>
              <a:gd name="T2" fmla="*/ 0 w 61"/>
              <a:gd name="T3" fmla="*/ 5 h 40"/>
              <a:gd name="T4" fmla="*/ 0 w 61"/>
              <a:gd name="T5" fmla="*/ 35 h 40"/>
              <a:gd name="T6" fmla="*/ 0 w 61"/>
              <a:gd name="T7" fmla="*/ 35 h 40"/>
              <a:gd name="T8" fmla="*/ 16 w 61"/>
              <a:gd name="T9" fmla="*/ 20 h 40"/>
              <a:gd name="T10" fmla="*/ 0 w 61"/>
              <a:gd name="T11" fmla="*/ 5 h 40"/>
              <a:gd name="T12" fmla="*/ 19 w 61"/>
              <a:gd name="T13" fmla="*/ 17 h 40"/>
              <a:gd name="T14" fmla="*/ 22 w 61"/>
              <a:gd name="T15" fmla="*/ 20 h 40"/>
              <a:gd name="T16" fmla="*/ 26 w 61"/>
              <a:gd name="T17" fmla="*/ 23 h 40"/>
              <a:gd name="T18" fmla="*/ 31 w 61"/>
              <a:gd name="T19" fmla="*/ 25 h 40"/>
              <a:gd name="T20" fmla="*/ 36 w 61"/>
              <a:gd name="T21" fmla="*/ 23 h 40"/>
              <a:gd name="T22" fmla="*/ 38 w 61"/>
              <a:gd name="T23" fmla="*/ 21 h 40"/>
              <a:gd name="T24" fmla="*/ 42 w 61"/>
              <a:gd name="T25" fmla="*/ 17 h 40"/>
              <a:gd name="T26" fmla="*/ 58 w 61"/>
              <a:gd name="T27" fmla="*/ 2 h 40"/>
              <a:gd name="T28" fmla="*/ 59 w 61"/>
              <a:gd name="T29" fmla="*/ 0 h 40"/>
              <a:gd name="T30" fmla="*/ 2 w 61"/>
              <a:gd name="T31" fmla="*/ 0 h 40"/>
              <a:gd name="T32" fmla="*/ 3 w 61"/>
              <a:gd name="T33" fmla="*/ 1 h 40"/>
              <a:gd name="T34" fmla="*/ 19 w 61"/>
              <a:gd name="T35" fmla="*/ 17 h 40"/>
              <a:gd name="T36" fmla="*/ 42 w 61"/>
              <a:gd name="T37" fmla="*/ 24 h 40"/>
              <a:gd name="T38" fmla="*/ 38 w 61"/>
              <a:gd name="T39" fmla="*/ 27 h 40"/>
              <a:gd name="T40" fmla="*/ 31 w 61"/>
              <a:gd name="T41" fmla="*/ 30 h 40"/>
              <a:gd name="T42" fmla="*/ 23 w 61"/>
              <a:gd name="T43" fmla="*/ 27 h 40"/>
              <a:gd name="T44" fmla="*/ 19 w 61"/>
              <a:gd name="T45" fmla="*/ 23 h 40"/>
              <a:gd name="T46" fmla="*/ 3 w 61"/>
              <a:gd name="T47" fmla="*/ 39 h 40"/>
              <a:gd name="T48" fmla="*/ 2 w 61"/>
              <a:gd name="T49" fmla="*/ 40 h 40"/>
              <a:gd name="T50" fmla="*/ 59 w 61"/>
              <a:gd name="T51" fmla="*/ 40 h 40"/>
              <a:gd name="T52" fmla="*/ 58 w 61"/>
              <a:gd name="T53" fmla="*/ 39 h 40"/>
              <a:gd name="T54" fmla="*/ 42 w 61"/>
              <a:gd name="T55" fmla="*/ 24 h 40"/>
              <a:gd name="T56" fmla="*/ 60 w 61"/>
              <a:gd name="T57" fmla="*/ 6 h 40"/>
              <a:gd name="T58" fmla="*/ 45 w 61"/>
              <a:gd name="T59" fmla="*/ 21 h 40"/>
              <a:gd name="T60" fmla="*/ 60 w 61"/>
              <a:gd name="T61" fmla="*/ 36 h 40"/>
              <a:gd name="T62" fmla="*/ 61 w 61"/>
              <a:gd name="T63" fmla="*/ 36 h 40"/>
              <a:gd name="T64" fmla="*/ 61 w 61"/>
              <a:gd name="T65" fmla="*/ 5 h 40"/>
              <a:gd name="T66" fmla="*/ 60 w 61"/>
              <a:gd name="T67" fmla="*/ 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40">
                <a:moveTo>
                  <a:pt x="0" y="5"/>
                </a:moveTo>
                <a:cubicBezTo>
                  <a:pt x="0" y="5"/>
                  <a:pt x="0" y="5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16" y="20"/>
                  <a:pt x="16" y="20"/>
                  <a:pt x="16" y="20"/>
                </a:cubicBezTo>
                <a:lnTo>
                  <a:pt x="0" y="5"/>
                </a:lnTo>
                <a:close/>
                <a:moveTo>
                  <a:pt x="19" y="17"/>
                </a:moveTo>
                <a:cubicBezTo>
                  <a:pt x="22" y="20"/>
                  <a:pt x="22" y="20"/>
                  <a:pt x="22" y="20"/>
                </a:cubicBezTo>
                <a:cubicBezTo>
                  <a:pt x="26" y="23"/>
                  <a:pt x="26" y="23"/>
                  <a:pt x="26" y="23"/>
                </a:cubicBezTo>
                <a:cubicBezTo>
                  <a:pt x="27" y="24"/>
                  <a:pt x="29" y="25"/>
                  <a:pt x="31" y="25"/>
                </a:cubicBezTo>
                <a:cubicBezTo>
                  <a:pt x="32" y="25"/>
                  <a:pt x="34" y="24"/>
                  <a:pt x="36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58" y="2"/>
                  <a:pt x="58" y="2"/>
                  <a:pt x="58" y="2"/>
                </a:cubicBezTo>
                <a:cubicBezTo>
                  <a:pt x="58" y="1"/>
                  <a:pt x="59" y="1"/>
                  <a:pt x="59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"/>
                  <a:pt x="3" y="1"/>
                  <a:pt x="3" y="1"/>
                </a:cubicBezTo>
                <a:lnTo>
                  <a:pt x="19" y="17"/>
                </a:lnTo>
                <a:close/>
                <a:moveTo>
                  <a:pt x="42" y="24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29"/>
                  <a:pt x="33" y="30"/>
                  <a:pt x="31" y="30"/>
                </a:cubicBezTo>
                <a:cubicBezTo>
                  <a:pt x="28" y="30"/>
                  <a:pt x="25" y="29"/>
                  <a:pt x="23" y="27"/>
                </a:cubicBezTo>
                <a:cubicBezTo>
                  <a:pt x="19" y="23"/>
                  <a:pt x="19" y="23"/>
                  <a:pt x="19" y="23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2" y="40"/>
                  <a:pt x="2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8" y="40"/>
                  <a:pt x="58" y="40"/>
                  <a:pt x="58" y="39"/>
                </a:cubicBezTo>
                <a:lnTo>
                  <a:pt x="42" y="24"/>
                </a:lnTo>
                <a:close/>
                <a:moveTo>
                  <a:pt x="60" y="6"/>
                </a:moveTo>
                <a:cubicBezTo>
                  <a:pt x="45" y="21"/>
                  <a:pt x="45" y="21"/>
                  <a:pt x="45" y="21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6"/>
                  <a:pt x="60" y="36"/>
                  <a:pt x="61" y="36"/>
                </a:cubicBezTo>
                <a:cubicBezTo>
                  <a:pt x="61" y="5"/>
                  <a:pt x="61" y="5"/>
                  <a:pt x="61" y="5"/>
                </a:cubicBezTo>
                <a:cubicBezTo>
                  <a:pt x="60" y="5"/>
                  <a:pt x="60" y="5"/>
                  <a:pt x="60" y="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73" tIns="34287" rIns="68573" bIns="34287" numCol="1" anchor="t" anchorCtr="0" compatLnSpc="1">
            <a:prstTxWarp prst="textNoShape">
              <a:avLst/>
            </a:prstTxWarp>
          </a:bodyPr>
          <a:lstStyle/>
          <a:p>
            <a:endParaRPr lang="zh-CN" altLang="en-US" sz="1867"/>
          </a:p>
        </p:txBody>
      </p:sp>
      <p:sp>
        <p:nvSpPr>
          <p:cNvPr id="132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应用前景</a:t>
            </a:r>
          </a:p>
        </p:txBody>
      </p:sp>
      <p:grpSp>
        <p:nvGrpSpPr>
          <p:cNvPr id="133" name="组合 13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134" name="直接连接符 13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3773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6" grpId="0"/>
      <p:bldP spid="97" grpId="0"/>
      <p:bldP spid="98" grpId="0"/>
      <p:bldP spid="131" grpId="0" animBg="1"/>
      <p:bldP spid="1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984171" y="2455216"/>
            <a:ext cx="850848" cy="850848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7" name="矩形 26"/>
          <p:cNvSpPr/>
          <p:nvPr/>
        </p:nvSpPr>
        <p:spPr>
          <a:xfrm>
            <a:off x="2901452" y="2455216"/>
            <a:ext cx="850848" cy="85084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8" name="矩形 27"/>
          <p:cNvSpPr/>
          <p:nvPr/>
        </p:nvSpPr>
        <p:spPr>
          <a:xfrm>
            <a:off x="3818733" y="2455216"/>
            <a:ext cx="850848" cy="850848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矩形 28"/>
          <p:cNvSpPr/>
          <p:nvPr/>
        </p:nvSpPr>
        <p:spPr>
          <a:xfrm>
            <a:off x="1984171" y="3365132"/>
            <a:ext cx="850848" cy="850848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矩形 29"/>
          <p:cNvSpPr/>
          <p:nvPr/>
        </p:nvSpPr>
        <p:spPr>
          <a:xfrm>
            <a:off x="2901452" y="3365132"/>
            <a:ext cx="850848" cy="85084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1" name="矩形 30"/>
          <p:cNvSpPr/>
          <p:nvPr/>
        </p:nvSpPr>
        <p:spPr>
          <a:xfrm>
            <a:off x="3818733" y="3365132"/>
            <a:ext cx="850848" cy="850848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1984171" y="4275048"/>
            <a:ext cx="850848" cy="85084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矩形 32"/>
          <p:cNvSpPr/>
          <p:nvPr/>
        </p:nvSpPr>
        <p:spPr>
          <a:xfrm>
            <a:off x="2901452" y="4275048"/>
            <a:ext cx="850848" cy="850848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矩形 33"/>
          <p:cNvSpPr/>
          <p:nvPr/>
        </p:nvSpPr>
        <p:spPr>
          <a:xfrm>
            <a:off x="3818733" y="4275048"/>
            <a:ext cx="850848" cy="850848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矩形 34"/>
          <p:cNvSpPr/>
          <p:nvPr/>
        </p:nvSpPr>
        <p:spPr>
          <a:xfrm>
            <a:off x="1984171" y="2455216"/>
            <a:ext cx="850848" cy="850848"/>
          </a:xfrm>
          <a:prstGeom prst="rect">
            <a:avLst/>
          </a:prstGeom>
          <a:blipFill>
            <a:blip r:embed="rId3"/>
            <a:srcRect/>
            <a:stretch>
              <a:fillRect l="-86745" r="-3698" b="-71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矩形 35"/>
          <p:cNvSpPr/>
          <p:nvPr/>
        </p:nvSpPr>
        <p:spPr>
          <a:xfrm>
            <a:off x="2901452" y="3365132"/>
            <a:ext cx="850848" cy="850848"/>
          </a:xfrm>
          <a:prstGeom prst="rect">
            <a:avLst/>
          </a:prstGeom>
          <a:blipFill>
            <a:blip r:embed="rId4"/>
            <a:srcRect/>
            <a:stretch>
              <a:fillRect l="-1" t="-27169" r="-14508" b="-98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矩形 36"/>
          <p:cNvSpPr/>
          <p:nvPr/>
        </p:nvSpPr>
        <p:spPr>
          <a:xfrm>
            <a:off x="3818733" y="2455216"/>
            <a:ext cx="850848" cy="850848"/>
          </a:xfrm>
          <a:prstGeom prst="rect">
            <a:avLst/>
          </a:prstGeom>
          <a:blipFill>
            <a:blip r:embed="rId5"/>
            <a:srcRect/>
            <a:stretch>
              <a:fillRect l="-15781" r="-27531" b="-4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矩形 37"/>
          <p:cNvSpPr/>
          <p:nvPr/>
        </p:nvSpPr>
        <p:spPr>
          <a:xfrm>
            <a:off x="3818733" y="4275048"/>
            <a:ext cx="850848" cy="850848"/>
          </a:xfrm>
          <a:prstGeom prst="rect">
            <a:avLst/>
          </a:prstGeom>
          <a:blipFill>
            <a:blip r:embed="rId6"/>
            <a:srcRect/>
            <a:stretch>
              <a:fillRect l="-35634" r="-30125" b="-34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矩形 38"/>
          <p:cNvSpPr/>
          <p:nvPr/>
        </p:nvSpPr>
        <p:spPr>
          <a:xfrm>
            <a:off x="1984171" y="4275048"/>
            <a:ext cx="850848" cy="850848"/>
          </a:xfrm>
          <a:prstGeom prst="rect">
            <a:avLst/>
          </a:prstGeom>
          <a:blipFill>
            <a:blip r:embed="rId7"/>
            <a:srcRect/>
            <a:stretch>
              <a:fillRect l="-27581" t="-1" r="-20914" b="-47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线形标注 2(带强调线) 2"/>
          <p:cNvSpPr>
            <a:spLocks/>
          </p:cNvSpPr>
          <p:nvPr/>
        </p:nvSpPr>
        <p:spPr bwMode="auto">
          <a:xfrm>
            <a:off x="5421313" y="2500335"/>
            <a:ext cx="3145172" cy="428210"/>
          </a:xfrm>
          <a:prstGeom prst="accentCallout2">
            <a:avLst>
              <a:gd name="adj1" fmla="val 21366"/>
              <a:gd name="adj2" fmla="val -1991"/>
              <a:gd name="adj3" fmla="val 18745"/>
              <a:gd name="adj4" fmla="val -80296"/>
              <a:gd name="adj5" fmla="val 66369"/>
              <a:gd name="adj6" fmla="val -86411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6640" tIns="28320" rIns="56640" bIns="2832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7" name="线形标注 2(带强调线) 3"/>
          <p:cNvSpPr>
            <a:spLocks/>
          </p:cNvSpPr>
          <p:nvPr/>
        </p:nvSpPr>
        <p:spPr bwMode="auto">
          <a:xfrm>
            <a:off x="5421313" y="3039228"/>
            <a:ext cx="3145171" cy="429610"/>
          </a:xfrm>
          <a:prstGeom prst="accentCallout2">
            <a:avLst>
              <a:gd name="adj1" fmla="val 21366"/>
              <a:gd name="adj2" fmla="val -1991"/>
              <a:gd name="adj3" fmla="val 20681"/>
              <a:gd name="adj4" fmla="val -22926"/>
              <a:gd name="adj5" fmla="val -57167"/>
              <a:gd name="adj6" fmla="val -31815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6640" tIns="28320" rIns="56640" bIns="28320" anchor="ctr"/>
          <a:lstStyle/>
          <a:p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8" name="线形标注 2(带强调线) 4"/>
          <p:cNvSpPr>
            <a:spLocks/>
          </p:cNvSpPr>
          <p:nvPr/>
        </p:nvSpPr>
        <p:spPr bwMode="auto">
          <a:xfrm>
            <a:off x="5421313" y="3571642"/>
            <a:ext cx="3145171" cy="429610"/>
          </a:xfrm>
          <a:prstGeom prst="accentCallout2">
            <a:avLst>
              <a:gd name="adj1" fmla="val 21366"/>
              <a:gd name="adj2" fmla="val -1991"/>
              <a:gd name="adj3" fmla="val 22171"/>
              <a:gd name="adj4" fmla="val -43032"/>
              <a:gd name="adj5" fmla="val 22153"/>
              <a:gd name="adj6" fmla="val -59153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6640" tIns="28320" rIns="56640" bIns="2832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19" name="线形标注 2(带强调线) 5"/>
          <p:cNvSpPr>
            <a:spLocks/>
          </p:cNvSpPr>
          <p:nvPr/>
        </p:nvSpPr>
        <p:spPr bwMode="auto">
          <a:xfrm>
            <a:off x="5421313" y="4111831"/>
            <a:ext cx="3145172" cy="428210"/>
          </a:xfrm>
          <a:prstGeom prst="accentCallout2">
            <a:avLst>
              <a:gd name="adj1" fmla="val 48468"/>
              <a:gd name="adj2" fmla="val -1968"/>
              <a:gd name="adj3" fmla="val 47782"/>
              <a:gd name="adj4" fmla="val -82347"/>
              <a:gd name="adj5" fmla="val 82199"/>
              <a:gd name="adj6" fmla="val -85088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6640" tIns="28320" rIns="56640" bIns="2832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0" name="线形标注 2(带强调线) 6"/>
          <p:cNvSpPr>
            <a:spLocks/>
          </p:cNvSpPr>
          <p:nvPr/>
        </p:nvSpPr>
        <p:spPr bwMode="auto">
          <a:xfrm>
            <a:off x="5421315" y="4650725"/>
            <a:ext cx="3145171" cy="429610"/>
          </a:xfrm>
          <a:prstGeom prst="accentCallout2">
            <a:avLst>
              <a:gd name="adj1" fmla="val 21366"/>
              <a:gd name="adj2" fmla="val -1991"/>
              <a:gd name="adj3" fmla="val 22616"/>
              <a:gd name="adj4" fmla="val -23181"/>
              <a:gd name="adj5" fmla="val -39750"/>
              <a:gd name="adj6" fmla="val -31556"/>
            </a:avLst>
          </a:prstGeom>
          <a:noFill/>
          <a:ln w="15875" cmpd="sng">
            <a:solidFill>
              <a:schemeClr val="bg1">
                <a:lumMod val="50000"/>
              </a:schemeClr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6640" tIns="28320" rIns="56640" bIns="28320" anchor="ctr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应用前景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82938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3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1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3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1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3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1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3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1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38" grpId="0" animBg="1"/>
      <p:bldP spid="3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5726920" y="4010928"/>
            <a:ext cx="226215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5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相关建议</a:t>
            </a:r>
            <a:endParaRPr lang="zh-CN" altLang="zh-CN" sz="405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227059" y="362118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dirty="0">
                <a:solidFill>
                  <a:srgbClr val="152F47"/>
                </a:solidFill>
              </a:rPr>
              <a:t>第五部分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094199" y="1932776"/>
            <a:ext cx="1527602" cy="1527602"/>
            <a:chOff x="8125599" y="1434035"/>
            <a:chExt cx="2036802" cy="2036802"/>
          </a:xfrm>
        </p:grpSpPr>
        <p:sp>
          <p:nvSpPr>
            <p:cNvPr id="46" name="椭圆 45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1048264" y="2778658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8" name="等腰三角形 57"/>
          <p:cNvSpPr/>
          <p:nvPr/>
        </p:nvSpPr>
        <p:spPr>
          <a:xfrm>
            <a:off x="3130952" y="1878085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等腰三角形 58"/>
          <p:cNvSpPr/>
          <p:nvPr/>
        </p:nvSpPr>
        <p:spPr>
          <a:xfrm rot="3600000">
            <a:off x="1329115" y="3216325"/>
            <a:ext cx="532863" cy="45936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等腰三角形 59"/>
          <p:cNvSpPr/>
          <p:nvPr/>
        </p:nvSpPr>
        <p:spPr>
          <a:xfrm>
            <a:off x="1639233" y="2980543"/>
            <a:ext cx="1238921" cy="106803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等腰三角形 60"/>
          <p:cNvSpPr/>
          <p:nvPr/>
        </p:nvSpPr>
        <p:spPr>
          <a:xfrm flipV="1">
            <a:off x="1838225" y="4128534"/>
            <a:ext cx="1205271" cy="1039026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等腰三角形 61"/>
          <p:cNvSpPr/>
          <p:nvPr/>
        </p:nvSpPr>
        <p:spPr>
          <a:xfrm>
            <a:off x="763709" y="526416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等腰三角形 62"/>
          <p:cNvSpPr/>
          <p:nvPr/>
        </p:nvSpPr>
        <p:spPr>
          <a:xfrm>
            <a:off x="3102167" y="3398608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等腰三角形 63"/>
          <p:cNvSpPr/>
          <p:nvPr/>
        </p:nvSpPr>
        <p:spPr>
          <a:xfrm>
            <a:off x="1207689" y="1693807"/>
            <a:ext cx="532863" cy="45936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等腰三角形 64"/>
          <p:cNvSpPr/>
          <p:nvPr/>
        </p:nvSpPr>
        <p:spPr>
          <a:xfrm>
            <a:off x="1517607" y="222466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等腰三角形 65"/>
          <p:cNvSpPr/>
          <p:nvPr/>
        </p:nvSpPr>
        <p:spPr>
          <a:xfrm rot="3600000">
            <a:off x="1591445" y="1288200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7" name="等腰三角形 66"/>
          <p:cNvSpPr/>
          <p:nvPr/>
        </p:nvSpPr>
        <p:spPr>
          <a:xfrm rot="3600000">
            <a:off x="3201827" y="2317520"/>
            <a:ext cx="532863" cy="45936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8" name="等腰三角形 67"/>
          <p:cNvSpPr/>
          <p:nvPr/>
        </p:nvSpPr>
        <p:spPr>
          <a:xfrm rot="3600000">
            <a:off x="852768" y="3826228"/>
            <a:ext cx="532863" cy="45936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等腰三角形 68"/>
          <p:cNvSpPr/>
          <p:nvPr/>
        </p:nvSpPr>
        <p:spPr>
          <a:xfrm rot="10800000">
            <a:off x="3662645" y="3948337"/>
            <a:ext cx="564966" cy="486989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等腰三角形 69"/>
          <p:cNvSpPr/>
          <p:nvPr/>
        </p:nvSpPr>
        <p:spPr>
          <a:xfrm>
            <a:off x="2628399" y="2889219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等腰三角形 70"/>
          <p:cNvSpPr/>
          <p:nvPr/>
        </p:nvSpPr>
        <p:spPr>
          <a:xfrm flipV="1">
            <a:off x="2641793" y="3428884"/>
            <a:ext cx="532863" cy="45936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等腰三角形 71"/>
          <p:cNvSpPr/>
          <p:nvPr/>
        </p:nvSpPr>
        <p:spPr>
          <a:xfrm rot="3600000">
            <a:off x="1581821" y="2648897"/>
            <a:ext cx="532863" cy="459365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3" name="等腰三角形 72"/>
          <p:cNvSpPr/>
          <p:nvPr/>
        </p:nvSpPr>
        <p:spPr>
          <a:xfrm rot="3600000">
            <a:off x="1684345" y="4775804"/>
            <a:ext cx="511310" cy="44078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等腰三角形 73"/>
          <p:cNvSpPr/>
          <p:nvPr/>
        </p:nvSpPr>
        <p:spPr>
          <a:xfrm>
            <a:off x="3253967" y="40334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5" name="等腰三角形 74"/>
          <p:cNvSpPr/>
          <p:nvPr/>
        </p:nvSpPr>
        <p:spPr>
          <a:xfrm flipV="1">
            <a:off x="1843073" y="2040786"/>
            <a:ext cx="1371518" cy="1182343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" name="文本框 75"/>
          <p:cNvSpPr txBox="1"/>
          <p:nvPr/>
        </p:nvSpPr>
        <p:spPr>
          <a:xfrm>
            <a:off x="2051778" y="2085457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案例对比</a:t>
            </a:r>
            <a:endParaRPr lang="en-US" altLang="zh-CN" sz="1500" b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分析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804723" y="372077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问题评估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986890" y="417812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相关对策</a:t>
            </a:r>
          </a:p>
        </p:txBody>
      </p:sp>
      <p:sp>
        <p:nvSpPr>
          <p:cNvPr id="79" name="等腰三角形 78"/>
          <p:cNvSpPr/>
          <p:nvPr/>
        </p:nvSpPr>
        <p:spPr>
          <a:xfrm rot="18000000" flipV="1">
            <a:off x="2548586" y="4977391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0" name="等腰三角形 79"/>
          <p:cNvSpPr/>
          <p:nvPr/>
        </p:nvSpPr>
        <p:spPr>
          <a:xfrm>
            <a:off x="809867" y="3373636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1" name="等腰三角形 80"/>
          <p:cNvSpPr/>
          <p:nvPr/>
        </p:nvSpPr>
        <p:spPr>
          <a:xfrm>
            <a:off x="1348237" y="4130755"/>
            <a:ext cx="726624" cy="66792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80046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4250060" y="1243819"/>
            <a:ext cx="1831256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案例对比分析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782213" y="1284912"/>
            <a:ext cx="197506" cy="296260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3"/>
          <p:cNvSpPr/>
          <p:nvPr/>
        </p:nvSpPr>
        <p:spPr>
          <a:xfrm>
            <a:off x="3669516" y="2266398"/>
            <a:ext cx="3352800" cy="963133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Rectangle 4"/>
          <p:cNvSpPr/>
          <p:nvPr/>
        </p:nvSpPr>
        <p:spPr>
          <a:xfrm>
            <a:off x="3669516" y="3340917"/>
            <a:ext cx="3352800" cy="963133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Rectangle 5"/>
          <p:cNvSpPr/>
          <p:nvPr/>
        </p:nvSpPr>
        <p:spPr>
          <a:xfrm>
            <a:off x="3669516" y="4415434"/>
            <a:ext cx="3352800" cy="963133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9" name="Group 9"/>
          <p:cNvGrpSpPr/>
          <p:nvPr/>
        </p:nvGrpSpPr>
        <p:grpSpPr>
          <a:xfrm>
            <a:off x="6127589" y="3602644"/>
            <a:ext cx="647523" cy="480154"/>
            <a:chOff x="4572000" y="3414713"/>
            <a:chExt cx="374651" cy="277813"/>
          </a:xfrm>
          <a:solidFill>
            <a:schemeClr val="bg1"/>
          </a:solidFill>
        </p:grpSpPr>
        <p:sp>
          <p:nvSpPr>
            <p:cNvPr id="86" name="Freeform 17"/>
            <p:cNvSpPr>
              <a:spLocks/>
            </p:cNvSpPr>
            <p:nvPr/>
          </p:nvSpPr>
          <p:spPr bwMode="auto">
            <a:xfrm>
              <a:off x="4713288" y="3481388"/>
              <a:ext cx="233363" cy="211138"/>
            </a:xfrm>
            <a:custGeom>
              <a:avLst/>
              <a:gdLst>
                <a:gd name="T0" fmla="*/ 89 w 89"/>
                <a:gd name="T1" fmla="*/ 33 h 81"/>
                <a:gd name="T2" fmla="*/ 43 w 89"/>
                <a:gd name="T3" fmla="*/ 0 h 81"/>
                <a:gd name="T4" fmla="*/ 40 w 89"/>
                <a:gd name="T5" fmla="*/ 1 h 81"/>
                <a:gd name="T6" fmla="*/ 43 w 89"/>
                <a:gd name="T7" fmla="*/ 11 h 81"/>
                <a:gd name="T8" fmla="*/ 0 w 89"/>
                <a:gd name="T9" fmla="*/ 44 h 81"/>
                <a:gd name="T10" fmla="*/ 0 w 89"/>
                <a:gd name="T11" fmla="*/ 44 h 81"/>
                <a:gd name="T12" fmla="*/ 40 w 89"/>
                <a:gd name="T13" fmla="*/ 65 h 81"/>
                <a:gd name="T14" fmla="*/ 74 w 89"/>
                <a:gd name="T15" fmla="*/ 81 h 81"/>
                <a:gd name="T16" fmla="*/ 64 w 89"/>
                <a:gd name="T17" fmla="*/ 62 h 81"/>
                <a:gd name="T18" fmla="*/ 89 w 89"/>
                <a:gd name="T19" fmla="*/ 3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81">
                  <a:moveTo>
                    <a:pt x="89" y="33"/>
                  </a:moveTo>
                  <a:cubicBezTo>
                    <a:pt x="89" y="15"/>
                    <a:pt x="68" y="0"/>
                    <a:pt x="43" y="0"/>
                  </a:cubicBezTo>
                  <a:cubicBezTo>
                    <a:pt x="42" y="0"/>
                    <a:pt x="41" y="1"/>
                    <a:pt x="40" y="1"/>
                  </a:cubicBezTo>
                  <a:cubicBezTo>
                    <a:pt x="42" y="4"/>
                    <a:pt x="43" y="8"/>
                    <a:pt x="43" y="11"/>
                  </a:cubicBezTo>
                  <a:cubicBezTo>
                    <a:pt x="43" y="29"/>
                    <a:pt x="24" y="43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" y="56"/>
                    <a:pt x="21" y="64"/>
                    <a:pt x="40" y="65"/>
                  </a:cubicBezTo>
                  <a:cubicBezTo>
                    <a:pt x="53" y="75"/>
                    <a:pt x="74" y="81"/>
                    <a:pt x="74" y="81"/>
                  </a:cubicBezTo>
                  <a:cubicBezTo>
                    <a:pt x="64" y="72"/>
                    <a:pt x="63" y="65"/>
                    <a:pt x="64" y="62"/>
                  </a:cubicBezTo>
                  <a:cubicBezTo>
                    <a:pt x="79" y="56"/>
                    <a:pt x="89" y="46"/>
                    <a:pt x="8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7" name="Freeform 18"/>
            <p:cNvSpPr>
              <a:spLocks/>
            </p:cNvSpPr>
            <p:nvPr/>
          </p:nvSpPr>
          <p:spPr bwMode="auto">
            <a:xfrm>
              <a:off x="4572000" y="3414713"/>
              <a:ext cx="241300" cy="209550"/>
            </a:xfrm>
            <a:custGeom>
              <a:avLst/>
              <a:gdLst>
                <a:gd name="T0" fmla="*/ 89 w 92"/>
                <a:gd name="T1" fmla="*/ 21 h 80"/>
                <a:gd name="T2" fmla="*/ 46 w 92"/>
                <a:gd name="T3" fmla="*/ 0 h 80"/>
                <a:gd name="T4" fmla="*/ 0 w 92"/>
                <a:gd name="T5" fmla="*/ 32 h 80"/>
                <a:gd name="T6" fmla="*/ 25 w 92"/>
                <a:gd name="T7" fmla="*/ 61 h 80"/>
                <a:gd name="T8" fmla="*/ 14 w 92"/>
                <a:gd name="T9" fmla="*/ 80 h 80"/>
                <a:gd name="T10" fmla="*/ 48 w 92"/>
                <a:gd name="T11" fmla="*/ 65 h 80"/>
                <a:gd name="T12" fmla="*/ 49 w 92"/>
                <a:gd name="T13" fmla="*/ 64 h 80"/>
                <a:gd name="T14" fmla="*/ 92 w 92"/>
                <a:gd name="T15" fmla="*/ 32 h 80"/>
                <a:gd name="T16" fmla="*/ 89 w 92"/>
                <a:gd name="T1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80">
                  <a:moveTo>
                    <a:pt x="89" y="21"/>
                  </a:moveTo>
                  <a:cubicBezTo>
                    <a:pt x="83" y="9"/>
                    <a:pt x="66" y="0"/>
                    <a:pt x="46" y="0"/>
                  </a:cubicBezTo>
                  <a:cubicBezTo>
                    <a:pt x="20" y="0"/>
                    <a:pt x="0" y="14"/>
                    <a:pt x="0" y="32"/>
                  </a:cubicBezTo>
                  <a:cubicBezTo>
                    <a:pt x="0" y="45"/>
                    <a:pt x="10" y="56"/>
                    <a:pt x="25" y="61"/>
                  </a:cubicBezTo>
                  <a:cubicBezTo>
                    <a:pt x="26" y="65"/>
                    <a:pt x="25" y="71"/>
                    <a:pt x="14" y="80"/>
                  </a:cubicBezTo>
                  <a:cubicBezTo>
                    <a:pt x="14" y="80"/>
                    <a:pt x="36" y="75"/>
                    <a:pt x="48" y="65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73" y="63"/>
                    <a:pt x="92" y="49"/>
                    <a:pt x="92" y="32"/>
                  </a:cubicBezTo>
                  <a:cubicBezTo>
                    <a:pt x="92" y="28"/>
                    <a:pt x="91" y="25"/>
                    <a:pt x="8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8" name="Group 12"/>
          <p:cNvGrpSpPr/>
          <p:nvPr/>
        </p:nvGrpSpPr>
        <p:grpSpPr>
          <a:xfrm>
            <a:off x="3961323" y="4630010"/>
            <a:ext cx="544382" cy="533978"/>
            <a:chOff x="2905125" y="4002088"/>
            <a:chExt cx="249238" cy="244475"/>
          </a:xfrm>
          <a:solidFill>
            <a:schemeClr val="bg1"/>
          </a:solidFill>
        </p:grpSpPr>
        <p:sp>
          <p:nvSpPr>
            <p:cNvPr id="89" name="Freeform 50"/>
            <p:cNvSpPr>
              <a:spLocks noEditPoints="1"/>
            </p:cNvSpPr>
            <p:nvPr/>
          </p:nvSpPr>
          <p:spPr bwMode="auto">
            <a:xfrm>
              <a:off x="2905125" y="4002088"/>
              <a:ext cx="249238" cy="244475"/>
            </a:xfrm>
            <a:custGeom>
              <a:avLst/>
              <a:gdLst>
                <a:gd name="T0" fmla="*/ 82 w 95"/>
                <a:gd name="T1" fmla="*/ 58 h 93"/>
                <a:gd name="T2" fmla="*/ 95 w 95"/>
                <a:gd name="T3" fmla="*/ 52 h 93"/>
                <a:gd name="T4" fmla="*/ 95 w 95"/>
                <a:gd name="T5" fmla="*/ 42 h 93"/>
                <a:gd name="T6" fmla="*/ 82 w 95"/>
                <a:gd name="T7" fmla="*/ 36 h 93"/>
                <a:gd name="T8" fmla="*/ 79 w 95"/>
                <a:gd name="T9" fmla="*/ 31 h 93"/>
                <a:gd name="T10" fmla="*/ 84 w 95"/>
                <a:gd name="T11" fmla="*/ 18 h 93"/>
                <a:gd name="T12" fmla="*/ 77 w 95"/>
                <a:gd name="T13" fmla="*/ 10 h 93"/>
                <a:gd name="T14" fmla="*/ 64 w 95"/>
                <a:gd name="T15" fmla="*/ 16 h 93"/>
                <a:gd name="T16" fmla="*/ 58 w 95"/>
                <a:gd name="T17" fmla="*/ 13 h 93"/>
                <a:gd name="T18" fmla="*/ 52 w 95"/>
                <a:gd name="T19" fmla="*/ 0 h 93"/>
                <a:gd name="T20" fmla="*/ 42 w 95"/>
                <a:gd name="T21" fmla="*/ 0 h 93"/>
                <a:gd name="T22" fmla="*/ 36 w 95"/>
                <a:gd name="T23" fmla="*/ 13 h 93"/>
                <a:gd name="T24" fmla="*/ 31 w 95"/>
                <a:gd name="T25" fmla="*/ 16 h 93"/>
                <a:gd name="T26" fmla="*/ 17 w 95"/>
                <a:gd name="T27" fmla="*/ 11 h 93"/>
                <a:gd name="T28" fmla="*/ 10 w 95"/>
                <a:gd name="T29" fmla="*/ 18 h 93"/>
                <a:gd name="T30" fmla="*/ 15 w 95"/>
                <a:gd name="T31" fmla="*/ 31 h 93"/>
                <a:gd name="T32" fmla="*/ 13 w 95"/>
                <a:gd name="T33" fmla="*/ 36 h 93"/>
                <a:gd name="T34" fmla="*/ 0 w 95"/>
                <a:gd name="T35" fmla="*/ 42 h 93"/>
                <a:gd name="T36" fmla="*/ 0 w 95"/>
                <a:gd name="T37" fmla="*/ 52 h 93"/>
                <a:gd name="T38" fmla="*/ 13 w 95"/>
                <a:gd name="T39" fmla="*/ 58 h 93"/>
                <a:gd name="T40" fmla="*/ 15 w 95"/>
                <a:gd name="T41" fmla="*/ 63 h 93"/>
                <a:gd name="T42" fmla="*/ 10 w 95"/>
                <a:gd name="T43" fmla="*/ 76 h 93"/>
                <a:gd name="T44" fmla="*/ 18 w 95"/>
                <a:gd name="T45" fmla="*/ 84 h 93"/>
                <a:gd name="T46" fmla="*/ 31 w 95"/>
                <a:gd name="T47" fmla="*/ 78 h 93"/>
                <a:gd name="T48" fmla="*/ 37 w 95"/>
                <a:gd name="T49" fmla="*/ 81 h 93"/>
                <a:gd name="T50" fmla="*/ 42 w 95"/>
                <a:gd name="T51" fmla="*/ 93 h 93"/>
                <a:gd name="T52" fmla="*/ 53 w 95"/>
                <a:gd name="T53" fmla="*/ 93 h 93"/>
                <a:gd name="T54" fmla="*/ 58 w 95"/>
                <a:gd name="T55" fmla="*/ 81 h 93"/>
                <a:gd name="T56" fmla="*/ 64 w 95"/>
                <a:gd name="T57" fmla="*/ 78 h 93"/>
                <a:gd name="T58" fmla="*/ 77 w 95"/>
                <a:gd name="T59" fmla="*/ 83 h 93"/>
                <a:gd name="T60" fmla="*/ 85 w 95"/>
                <a:gd name="T61" fmla="*/ 76 h 93"/>
                <a:gd name="T62" fmla="*/ 79 w 95"/>
                <a:gd name="T63" fmla="*/ 63 h 93"/>
                <a:gd name="T64" fmla="*/ 82 w 95"/>
                <a:gd name="T65" fmla="*/ 58 h 93"/>
                <a:gd name="T66" fmla="*/ 47 w 95"/>
                <a:gd name="T67" fmla="*/ 62 h 93"/>
                <a:gd name="T68" fmla="*/ 32 w 95"/>
                <a:gd name="T69" fmla="*/ 47 h 93"/>
                <a:gd name="T70" fmla="*/ 47 w 95"/>
                <a:gd name="T71" fmla="*/ 32 h 93"/>
                <a:gd name="T72" fmla="*/ 63 w 95"/>
                <a:gd name="T73" fmla="*/ 47 h 93"/>
                <a:gd name="T74" fmla="*/ 47 w 95"/>
                <a:gd name="T75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8"/>
                  </a:moveTo>
                  <a:cubicBezTo>
                    <a:pt x="82" y="58"/>
                    <a:pt x="95" y="53"/>
                    <a:pt x="95" y="5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1"/>
                    <a:pt x="82" y="36"/>
                    <a:pt x="82" y="36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85" y="18"/>
                    <a:pt x="84" y="18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64" y="16"/>
                    <a:pt x="64" y="16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3" y="0"/>
                    <a:pt x="5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36" y="13"/>
                    <a:pt x="36" y="13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18" y="10"/>
                    <a:pt x="17" y="1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15" y="31"/>
                    <a:pt x="15" y="3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3" y="58"/>
                    <a:pt x="13" y="5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10" y="76"/>
                    <a:pt x="10" y="7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8" y="84"/>
                    <a:pt x="31" y="78"/>
                    <a:pt x="31" y="78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81"/>
                    <a:pt x="42" y="93"/>
                    <a:pt x="42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8" y="81"/>
                    <a:pt x="58" y="81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4"/>
                    <a:pt x="77" y="83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76"/>
                    <a:pt x="79" y="63"/>
                    <a:pt x="79" y="63"/>
                  </a:cubicBezTo>
                  <a:lnTo>
                    <a:pt x="82" y="58"/>
                  </a:lnTo>
                  <a:close/>
                  <a:moveTo>
                    <a:pt x="47" y="62"/>
                  </a:moveTo>
                  <a:cubicBezTo>
                    <a:pt x="39" y="62"/>
                    <a:pt x="32" y="55"/>
                    <a:pt x="32" y="47"/>
                  </a:cubicBezTo>
                  <a:cubicBezTo>
                    <a:pt x="32" y="39"/>
                    <a:pt x="39" y="32"/>
                    <a:pt x="47" y="32"/>
                  </a:cubicBezTo>
                  <a:cubicBezTo>
                    <a:pt x="56" y="32"/>
                    <a:pt x="63" y="39"/>
                    <a:pt x="63" y="47"/>
                  </a:cubicBezTo>
                  <a:cubicBezTo>
                    <a:pt x="63" y="55"/>
                    <a:pt x="56" y="62"/>
                    <a:pt x="47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0" name="Oval 51"/>
            <p:cNvSpPr>
              <a:spLocks noChangeArrowheads="1"/>
            </p:cNvSpPr>
            <p:nvPr/>
          </p:nvSpPr>
          <p:spPr bwMode="auto">
            <a:xfrm>
              <a:off x="3005138" y="4102100"/>
              <a:ext cx="49213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1" name="Group 15"/>
          <p:cNvGrpSpPr/>
          <p:nvPr/>
        </p:nvGrpSpPr>
        <p:grpSpPr>
          <a:xfrm>
            <a:off x="3933041" y="2516319"/>
            <a:ext cx="646980" cy="477816"/>
            <a:chOff x="3052763" y="2647950"/>
            <a:chExt cx="346075" cy="255588"/>
          </a:xfrm>
          <a:solidFill>
            <a:schemeClr val="bg1"/>
          </a:solidFill>
        </p:grpSpPr>
        <p:sp>
          <p:nvSpPr>
            <p:cNvPr id="92" name="Freeform 108"/>
            <p:cNvSpPr>
              <a:spLocks/>
            </p:cNvSpPr>
            <p:nvPr/>
          </p:nvSpPr>
          <p:spPr bwMode="auto">
            <a:xfrm>
              <a:off x="3175000" y="2825750"/>
              <a:ext cx="100013" cy="77788"/>
            </a:xfrm>
            <a:custGeom>
              <a:avLst/>
              <a:gdLst>
                <a:gd name="T0" fmla="*/ 36 w 38"/>
                <a:gd name="T1" fmla="*/ 11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1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2"/>
                    <a:pt x="37" y="11"/>
                    <a:pt x="3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3" name="Freeform 109"/>
            <p:cNvSpPr>
              <a:spLocks/>
            </p:cNvSpPr>
            <p:nvPr/>
          </p:nvSpPr>
          <p:spPr bwMode="auto">
            <a:xfrm>
              <a:off x="3109913" y="2736850"/>
              <a:ext cx="230188" cy="101600"/>
            </a:xfrm>
            <a:custGeom>
              <a:avLst/>
              <a:gdLst>
                <a:gd name="T0" fmla="*/ 87 w 88"/>
                <a:gd name="T1" fmla="*/ 24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39">
                  <a:moveTo>
                    <a:pt x="87" y="24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4" name="Freeform 110"/>
            <p:cNvSpPr>
              <a:spLocks/>
            </p:cNvSpPr>
            <p:nvPr/>
          </p:nvSpPr>
          <p:spPr bwMode="auto">
            <a:xfrm>
              <a:off x="3052763" y="2647950"/>
              <a:ext cx="346075" cy="134938"/>
            </a:xfrm>
            <a:custGeom>
              <a:avLst/>
              <a:gdLst>
                <a:gd name="T0" fmla="*/ 131 w 132"/>
                <a:gd name="T1" fmla="*/ 36 h 52"/>
                <a:gd name="T2" fmla="*/ 131 w 132"/>
                <a:gd name="T3" fmla="*/ 36 h 52"/>
                <a:gd name="T4" fmla="*/ 1 w 132"/>
                <a:gd name="T5" fmla="*/ 36 h 52"/>
                <a:gd name="T6" fmla="*/ 1 w 132"/>
                <a:gd name="T7" fmla="*/ 38 h 52"/>
                <a:gd name="T8" fmla="*/ 13 w 132"/>
                <a:gd name="T9" fmla="*/ 51 h 52"/>
                <a:gd name="T10" fmla="*/ 16 w 132"/>
                <a:gd name="T11" fmla="*/ 51 h 52"/>
                <a:gd name="T12" fmla="*/ 116 w 132"/>
                <a:gd name="T13" fmla="*/ 51 h 52"/>
                <a:gd name="T14" fmla="*/ 118 w 132"/>
                <a:gd name="T15" fmla="*/ 51 h 52"/>
                <a:gd name="T16" fmla="*/ 131 w 132"/>
                <a:gd name="T17" fmla="*/ 38 h 52"/>
                <a:gd name="T18" fmla="*/ 131 w 132"/>
                <a:gd name="T19" fmla="*/ 38 h 52"/>
                <a:gd name="T20" fmla="*/ 131 w 132"/>
                <a:gd name="T21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2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8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2"/>
                    <a:pt x="15" y="52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2"/>
                    <a:pt x="118" y="52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8"/>
                    <a:pt x="132" y="37"/>
                    <a:pt x="1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7782402" y="2857125"/>
            <a:ext cx="829711" cy="829711"/>
            <a:chOff x="9347515" y="2921594"/>
            <a:chExt cx="1106281" cy="1106281"/>
          </a:xfrm>
        </p:grpSpPr>
        <p:sp>
          <p:nvSpPr>
            <p:cNvPr id="96" name="Oval 20"/>
            <p:cNvSpPr/>
            <p:nvPr/>
          </p:nvSpPr>
          <p:spPr>
            <a:xfrm>
              <a:off x="9347515" y="2921594"/>
              <a:ext cx="1106281" cy="110628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9677520" y="3159972"/>
              <a:ext cx="446271" cy="582632"/>
              <a:chOff x="9896690" y="3140691"/>
              <a:chExt cx="425020" cy="554888"/>
            </a:xfrm>
            <a:solidFill>
              <a:srgbClr val="64A0DC"/>
            </a:solidFill>
          </p:grpSpPr>
          <p:sp>
            <p:nvSpPr>
              <p:cNvPr id="98" name="Freeform 37"/>
              <p:cNvSpPr>
                <a:spLocks noEditPoints="1"/>
              </p:cNvSpPr>
              <p:nvPr/>
            </p:nvSpPr>
            <p:spPr bwMode="auto">
              <a:xfrm>
                <a:off x="9896690" y="3140691"/>
                <a:ext cx="425020" cy="554888"/>
              </a:xfrm>
              <a:custGeom>
                <a:avLst/>
                <a:gdLst>
                  <a:gd name="T0" fmla="*/ 103 w 109"/>
                  <a:gd name="T1" fmla="*/ 68 h 142"/>
                  <a:gd name="T2" fmla="*/ 96 w 109"/>
                  <a:gd name="T3" fmla="*/ 68 h 142"/>
                  <a:gd name="T4" fmla="*/ 96 w 109"/>
                  <a:gd name="T5" fmla="*/ 44 h 142"/>
                  <a:gd name="T6" fmla="*/ 84 w 109"/>
                  <a:gd name="T7" fmla="*/ 13 h 142"/>
                  <a:gd name="T8" fmla="*/ 54 w 109"/>
                  <a:gd name="T9" fmla="*/ 0 h 142"/>
                  <a:gd name="T10" fmla="*/ 25 w 109"/>
                  <a:gd name="T11" fmla="*/ 13 h 142"/>
                  <a:gd name="T12" fmla="*/ 13 w 109"/>
                  <a:gd name="T13" fmla="*/ 44 h 142"/>
                  <a:gd name="T14" fmla="*/ 13 w 109"/>
                  <a:gd name="T15" fmla="*/ 68 h 142"/>
                  <a:gd name="T16" fmla="*/ 5 w 109"/>
                  <a:gd name="T17" fmla="*/ 68 h 142"/>
                  <a:gd name="T18" fmla="*/ 0 w 109"/>
                  <a:gd name="T19" fmla="*/ 73 h 142"/>
                  <a:gd name="T20" fmla="*/ 0 w 109"/>
                  <a:gd name="T21" fmla="*/ 137 h 142"/>
                  <a:gd name="T22" fmla="*/ 5 w 109"/>
                  <a:gd name="T23" fmla="*/ 142 h 142"/>
                  <a:gd name="T24" fmla="*/ 103 w 109"/>
                  <a:gd name="T25" fmla="*/ 142 h 142"/>
                  <a:gd name="T26" fmla="*/ 109 w 109"/>
                  <a:gd name="T27" fmla="*/ 137 h 142"/>
                  <a:gd name="T28" fmla="*/ 109 w 109"/>
                  <a:gd name="T29" fmla="*/ 73 h 142"/>
                  <a:gd name="T30" fmla="*/ 103 w 109"/>
                  <a:gd name="T31" fmla="*/ 68 h 142"/>
                  <a:gd name="T32" fmla="*/ 66 w 109"/>
                  <a:gd name="T33" fmla="*/ 124 h 142"/>
                  <a:gd name="T34" fmla="*/ 54 w 109"/>
                  <a:gd name="T35" fmla="*/ 136 h 142"/>
                  <a:gd name="T36" fmla="*/ 42 w 109"/>
                  <a:gd name="T37" fmla="*/ 124 h 142"/>
                  <a:gd name="T38" fmla="*/ 42 w 109"/>
                  <a:gd name="T39" fmla="*/ 102 h 142"/>
                  <a:gd name="T40" fmla="*/ 54 w 109"/>
                  <a:gd name="T41" fmla="*/ 91 h 142"/>
                  <a:gd name="T42" fmla="*/ 66 w 109"/>
                  <a:gd name="T43" fmla="*/ 102 h 142"/>
                  <a:gd name="T44" fmla="*/ 66 w 109"/>
                  <a:gd name="T45" fmla="*/ 124 h 142"/>
                  <a:gd name="T46" fmla="*/ 76 w 109"/>
                  <a:gd name="T47" fmla="*/ 68 h 142"/>
                  <a:gd name="T48" fmla="*/ 32 w 109"/>
                  <a:gd name="T49" fmla="*/ 68 h 142"/>
                  <a:gd name="T50" fmla="*/ 32 w 109"/>
                  <a:gd name="T51" fmla="*/ 44 h 142"/>
                  <a:gd name="T52" fmla="*/ 39 w 109"/>
                  <a:gd name="T53" fmla="*/ 27 h 142"/>
                  <a:gd name="T54" fmla="*/ 54 w 109"/>
                  <a:gd name="T55" fmla="*/ 20 h 142"/>
                  <a:gd name="T56" fmla="*/ 70 w 109"/>
                  <a:gd name="T57" fmla="*/ 27 h 142"/>
                  <a:gd name="T58" fmla="*/ 76 w 109"/>
                  <a:gd name="T59" fmla="*/ 44 h 142"/>
                  <a:gd name="T60" fmla="*/ 76 w 109"/>
                  <a:gd name="T61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9" h="142">
                    <a:moveTo>
                      <a:pt x="103" y="68"/>
                    </a:moveTo>
                    <a:cubicBezTo>
                      <a:pt x="96" y="68"/>
                      <a:pt x="96" y="68"/>
                      <a:pt x="96" y="68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32"/>
                      <a:pt x="92" y="21"/>
                      <a:pt x="84" y="13"/>
                    </a:cubicBezTo>
                    <a:cubicBezTo>
                      <a:pt x="77" y="5"/>
                      <a:pt x="66" y="0"/>
                      <a:pt x="54" y="0"/>
                    </a:cubicBezTo>
                    <a:cubicBezTo>
                      <a:pt x="43" y="0"/>
                      <a:pt x="32" y="5"/>
                      <a:pt x="25" y="13"/>
                    </a:cubicBezTo>
                    <a:cubicBezTo>
                      <a:pt x="17" y="21"/>
                      <a:pt x="13" y="32"/>
                      <a:pt x="13" y="44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2" y="68"/>
                      <a:pt x="0" y="70"/>
                      <a:pt x="0" y="7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0"/>
                      <a:pt x="2" y="142"/>
                      <a:pt x="5" y="142"/>
                    </a:cubicBezTo>
                    <a:cubicBezTo>
                      <a:pt x="103" y="142"/>
                      <a:pt x="103" y="142"/>
                      <a:pt x="103" y="142"/>
                    </a:cubicBezTo>
                    <a:cubicBezTo>
                      <a:pt x="106" y="142"/>
                      <a:pt x="109" y="140"/>
                      <a:pt x="109" y="137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09" y="70"/>
                      <a:pt x="106" y="68"/>
                      <a:pt x="103" y="68"/>
                    </a:cubicBezTo>
                    <a:close/>
                    <a:moveTo>
                      <a:pt x="66" y="124"/>
                    </a:moveTo>
                    <a:cubicBezTo>
                      <a:pt x="66" y="131"/>
                      <a:pt x="61" y="136"/>
                      <a:pt x="54" y="136"/>
                    </a:cubicBezTo>
                    <a:cubicBezTo>
                      <a:pt x="48" y="136"/>
                      <a:pt x="42" y="131"/>
                      <a:pt x="42" y="12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42" y="96"/>
                      <a:pt x="48" y="91"/>
                      <a:pt x="54" y="91"/>
                    </a:cubicBezTo>
                    <a:cubicBezTo>
                      <a:pt x="61" y="91"/>
                      <a:pt x="66" y="96"/>
                      <a:pt x="66" y="102"/>
                    </a:cubicBezTo>
                    <a:lnTo>
                      <a:pt x="66" y="124"/>
                    </a:lnTo>
                    <a:close/>
                    <a:moveTo>
                      <a:pt x="76" y="68"/>
                    </a:move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2" y="37"/>
                      <a:pt x="35" y="31"/>
                      <a:pt x="39" y="27"/>
                    </a:cubicBezTo>
                    <a:cubicBezTo>
                      <a:pt x="43" y="22"/>
                      <a:pt x="48" y="20"/>
                      <a:pt x="54" y="20"/>
                    </a:cubicBezTo>
                    <a:cubicBezTo>
                      <a:pt x="60" y="20"/>
                      <a:pt x="66" y="22"/>
                      <a:pt x="70" y="27"/>
                    </a:cubicBezTo>
                    <a:cubicBezTo>
                      <a:pt x="74" y="31"/>
                      <a:pt x="76" y="37"/>
                      <a:pt x="76" y="44"/>
                    </a:cubicBezTo>
                    <a:lnTo>
                      <a:pt x="76" y="68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9" name="Freeform 38"/>
              <p:cNvSpPr>
                <a:spLocks/>
              </p:cNvSpPr>
              <p:nvPr/>
            </p:nvSpPr>
            <p:spPr bwMode="auto">
              <a:xfrm>
                <a:off x="10080866" y="3518487"/>
                <a:ext cx="56669" cy="125146"/>
              </a:xfrm>
              <a:custGeom>
                <a:avLst/>
                <a:gdLst>
                  <a:gd name="T0" fmla="*/ 7 w 14"/>
                  <a:gd name="T1" fmla="*/ 0 h 32"/>
                  <a:gd name="T2" fmla="*/ 0 w 14"/>
                  <a:gd name="T3" fmla="*/ 7 h 32"/>
                  <a:gd name="T4" fmla="*/ 0 w 14"/>
                  <a:gd name="T5" fmla="*/ 25 h 32"/>
                  <a:gd name="T6" fmla="*/ 7 w 14"/>
                  <a:gd name="T7" fmla="*/ 32 h 32"/>
                  <a:gd name="T8" fmla="*/ 14 w 14"/>
                  <a:gd name="T9" fmla="*/ 25 h 32"/>
                  <a:gd name="T10" fmla="*/ 14 w 14"/>
                  <a:gd name="T11" fmla="*/ 7 h 32"/>
                  <a:gd name="T12" fmla="*/ 7 w 14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32">
                    <a:moveTo>
                      <a:pt x="7" y="0"/>
                    </a:moveTo>
                    <a:cubicBezTo>
                      <a:pt x="4" y="0"/>
                      <a:pt x="0" y="3"/>
                      <a:pt x="0" y="7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9"/>
                      <a:pt x="4" y="32"/>
                      <a:pt x="7" y="32"/>
                    </a:cubicBezTo>
                    <a:cubicBezTo>
                      <a:pt x="11" y="32"/>
                      <a:pt x="14" y="29"/>
                      <a:pt x="1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2061645" y="2857125"/>
            <a:ext cx="829711" cy="829711"/>
            <a:chOff x="1529661" y="2921594"/>
            <a:chExt cx="1106281" cy="1106281"/>
          </a:xfrm>
        </p:grpSpPr>
        <p:sp>
          <p:nvSpPr>
            <p:cNvPr id="101" name="Oval 25"/>
            <p:cNvSpPr/>
            <p:nvPr/>
          </p:nvSpPr>
          <p:spPr>
            <a:xfrm>
              <a:off x="1529661" y="2921594"/>
              <a:ext cx="1106281" cy="1106281"/>
            </a:xfrm>
            <a:prstGeom prst="ellipse">
              <a:avLst/>
            </a:prstGeom>
            <a:noFill/>
            <a:ln w="12700">
              <a:solidFill>
                <a:srgbClr val="05BA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任意多边形 101"/>
            <p:cNvSpPr>
              <a:spLocks/>
            </p:cNvSpPr>
            <p:nvPr/>
          </p:nvSpPr>
          <p:spPr bwMode="auto">
            <a:xfrm>
              <a:off x="1757443" y="3159097"/>
              <a:ext cx="650717" cy="631275"/>
            </a:xfrm>
            <a:custGeom>
              <a:avLst/>
              <a:gdLst>
                <a:gd name="connsiteX0" fmla="*/ 355975 w 703391"/>
                <a:gd name="connsiteY0" fmla="*/ 151108 h 682375"/>
                <a:gd name="connsiteX1" fmla="*/ 595644 w 703391"/>
                <a:gd name="connsiteY1" fmla="*/ 373898 h 682375"/>
                <a:gd name="connsiteX2" fmla="*/ 595644 w 703391"/>
                <a:gd name="connsiteY2" fmla="*/ 656669 h 682375"/>
                <a:gd name="connsiteX3" fmla="*/ 587085 w 703391"/>
                <a:gd name="connsiteY3" fmla="*/ 682375 h 682375"/>
                <a:gd name="connsiteX4" fmla="*/ 561406 w 703391"/>
                <a:gd name="connsiteY4" fmla="*/ 682375 h 682375"/>
                <a:gd name="connsiteX5" fmla="*/ 433011 w 703391"/>
                <a:gd name="connsiteY5" fmla="*/ 682375 h 682375"/>
                <a:gd name="connsiteX6" fmla="*/ 424452 w 703391"/>
                <a:gd name="connsiteY6" fmla="*/ 682375 h 682375"/>
                <a:gd name="connsiteX7" fmla="*/ 415892 w 703391"/>
                <a:gd name="connsiteY7" fmla="*/ 673806 h 682375"/>
                <a:gd name="connsiteX8" fmla="*/ 415892 w 703391"/>
                <a:gd name="connsiteY8" fmla="*/ 536705 h 682375"/>
                <a:gd name="connsiteX9" fmla="*/ 287498 w 703391"/>
                <a:gd name="connsiteY9" fmla="*/ 536705 h 682375"/>
                <a:gd name="connsiteX10" fmla="*/ 287498 w 703391"/>
                <a:gd name="connsiteY10" fmla="*/ 673806 h 682375"/>
                <a:gd name="connsiteX11" fmla="*/ 287498 w 703391"/>
                <a:gd name="connsiteY11" fmla="*/ 682375 h 682375"/>
                <a:gd name="connsiteX12" fmla="*/ 270379 w 703391"/>
                <a:gd name="connsiteY12" fmla="*/ 682375 h 682375"/>
                <a:gd name="connsiteX13" fmla="*/ 141985 w 703391"/>
                <a:gd name="connsiteY13" fmla="*/ 682375 h 682375"/>
                <a:gd name="connsiteX14" fmla="*/ 124865 w 703391"/>
                <a:gd name="connsiteY14" fmla="*/ 682375 h 682375"/>
                <a:gd name="connsiteX15" fmla="*/ 107746 w 703391"/>
                <a:gd name="connsiteY15" fmla="*/ 656669 h 682375"/>
                <a:gd name="connsiteX16" fmla="*/ 107746 w 703391"/>
                <a:gd name="connsiteY16" fmla="*/ 373898 h 682375"/>
                <a:gd name="connsiteX17" fmla="*/ 351696 w 703391"/>
                <a:gd name="connsiteY17" fmla="*/ 0 h 682375"/>
                <a:gd name="connsiteX18" fmla="*/ 381718 w 703391"/>
                <a:gd name="connsiteY18" fmla="*/ 12890 h 682375"/>
                <a:gd name="connsiteX19" fmla="*/ 501810 w 703391"/>
                <a:gd name="connsiteY19" fmla="*/ 124605 h 682375"/>
                <a:gd name="connsiteX20" fmla="*/ 501810 w 703391"/>
                <a:gd name="connsiteY20" fmla="*/ 30077 h 682375"/>
                <a:gd name="connsiteX21" fmla="*/ 518965 w 703391"/>
                <a:gd name="connsiteY21" fmla="*/ 12890 h 682375"/>
                <a:gd name="connsiteX22" fmla="*/ 561855 w 703391"/>
                <a:gd name="connsiteY22" fmla="*/ 12890 h 682375"/>
                <a:gd name="connsiteX23" fmla="*/ 579011 w 703391"/>
                <a:gd name="connsiteY23" fmla="*/ 30077 h 682375"/>
                <a:gd name="connsiteX24" fmla="*/ 579011 w 703391"/>
                <a:gd name="connsiteY24" fmla="*/ 193352 h 682375"/>
                <a:gd name="connsiteX25" fmla="*/ 690524 w 703391"/>
                <a:gd name="connsiteY25" fmla="*/ 296474 h 682375"/>
                <a:gd name="connsiteX26" fmla="*/ 690524 w 703391"/>
                <a:gd name="connsiteY26" fmla="*/ 365221 h 682375"/>
                <a:gd name="connsiteX27" fmla="*/ 630479 w 703391"/>
                <a:gd name="connsiteY27" fmla="*/ 365221 h 682375"/>
                <a:gd name="connsiteX28" fmla="*/ 355985 w 703391"/>
                <a:gd name="connsiteY28" fmla="*/ 107418 h 682375"/>
                <a:gd name="connsiteX29" fmla="*/ 81490 w 703391"/>
                <a:gd name="connsiteY29" fmla="*/ 365221 h 682375"/>
                <a:gd name="connsiteX30" fmla="*/ 47179 w 703391"/>
                <a:gd name="connsiteY30" fmla="*/ 373815 h 682375"/>
                <a:gd name="connsiteX31" fmla="*/ 12867 w 703391"/>
                <a:gd name="connsiteY31" fmla="*/ 365221 h 682375"/>
                <a:gd name="connsiteX32" fmla="*/ 12867 w 703391"/>
                <a:gd name="connsiteY32" fmla="*/ 296474 h 682375"/>
                <a:gd name="connsiteX33" fmla="*/ 321673 w 703391"/>
                <a:gd name="connsiteY33" fmla="*/ 12890 h 682375"/>
                <a:gd name="connsiteX34" fmla="*/ 351696 w 703391"/>
                <a:gd name="connsiteY34" fmla="*/ 0 h 682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03391" h="682375">
                  <a:moveTo>
                    <a:pt x="355975" y="151108"/>
                  </a:moveTo>
                  <a:cubicBezTo>
                    <a:pt x="355975" y="151108"/>
                    <a:pt x="355975" y="151108"/>
                    <a:pt x="595644" y="373898"/>
                  </a:cubicBezTo>
                  <a:cubicBezTo>
                    <a:pt x="595644" y="373898"/>
                    <a:pt x="595644" y="373898"/>
                    <a:pt x="595644" y="656669"/>
                  </a:cubicBezTo>
                  <a:cubicBezTo>
                    <a:pt x="595644" y="673806"/>
                    <a:pt x="587085" y="682375"/>
                    <a:pt x="587085" y="682375"/>
                  </a:cubicBezTo>
                  <a:cubicBezTo>
                    <a:pt x="578525" y="682375"/>
                    <a:pt x="569965" y="682375"/>
                    <a:pt x="561406" y="682375"/>
                  </a:cubicBezTo>
                  <a:cubicBezTo>
                    <a:pt x="561406" y="682375"/>
                    <a:pt x="561406" y="682375"/>
                    <a:pt x="433011" y="682375"/>
                  </a:cubicBezTo>
                  <a:cubicBezTo>
                    <a:pt x="433011" y="682375"/>
                    <a:pt x="424452" y="682375"/>
                    <a:pt x="424452" y="682375"/>
                  </a:cubicBezTo>
                  <a:cubicBezTo>
                    <a:pt x="424452" y="682375"/>
                    <a:pt x="415892" y="673806"/>
                    <a:pt x="415892" y="673806"/>
                  </a:cubicBezTo>
                  <a:cubicBezTo>
                    <a:pt x="415892" y="673806"/>
                    <a:pt x="415892" y="673806"/>
                    <a:pt x="415892" y="536705"/>
                  </a:cubicBezTo>
                  <a:cubicBezTo>
                    <a:pt x="415892" y="536705"/>
                    <a:pt x="415892" y="536705"/>
                    <a:pt x="287498" y="536705"/>
                  </a:cubicBezTo>
                  <a:cubicBezTo>
                    <a:pt x="287498" y="536705"/>
                    <a:pt x="287498" y="536705"/>
                    <a:pt x="287498" y="673806"/>
                  </a:cubicBezTo>
                  <a:cubicBezTo>
                    <a:pt x="287498" y="673806"/>
                    <a:pt x="287498" y="682375"/>
                    <a:pt x="287498" y="682375"/>
                  </a:cubicBezTo>
                  <a:cubicBezTo>
                    <a:pt x="278938" y="682375"/>
                    <a:pt x="278938" y="682375"/>
                    <a:pt x="270379" y="682375"/>
                  </a:cubicBezTo>
                  <a:cubicBezTo>
                    <a:pt x="270379" y="682375"/>
                    <a:pt x="270379" y="682375"/>
                    <a:pt x="141985" y="682375"/>
                  </a:cubicBezTo>
                  <a:cubicBezTo>
                    <a:pt x="133425" y="682375"/>
                    <a:pt x="133425" y="682375"/>
                    <a:pt x="124865" y="682375"/>
                  </a:cubicBezTo>
                  <a:cubicBezTo>
                    <a:pt x="116306" y="682375"/>
                    <a:pt x="107746" y="673806"/>
                    <a:pt x="107746" y="656669"/>
                  </a:cubicBezTo>
                  <a:cubicBezTo>
                    <a:pt x="107746" y="656669"/>
                    <a:pt x="107746" y="656669"/>
                    <a:pt x="107746" y="373898"/>
                  </a:cubicBezTo>
                  <a:close/>
                  <a:moveTo>
                    <a:pt x="351696" y="0"/>
                  </a:moveTo>
                  <a:cubicBezTo>
                    <a:pt x="362418" y="0"/>
                    <a:pt x="373140" y="4296"/>
                    <a:pt x="381718" y="12890"/>
                  </a:cubicBezTo>
                  <a:cubicBezTo>
                    <a:pt x="381718" y="12890"/>
                    <a:pt x="381718" y="12890"/>
                    <a:pt x="501810" y="124605"/>
                  </a:cubicBezTo>
                  <a:cubicBezTo>
                    <a:pt x="501810" y="124605"/>
                    <a:pt x="501810" y="124605"/>
                    <a:pt x="501810" y="30077"/>
                  </a:cubicBezTo>
                  <a:cubicBezTo>
                    <a:pt x="501810" y="21483"/>
                    <a:pt x="510388" y="12890"/>
                    <a:pt x="518965" y="12890"/>
                  </a:cubicBezTo>
                  <a:cubicBezTo>
                    <a:pt x="518965" y="12890"/>
                    <a:pt x="518965" y="12890"/>
                    <a:pt x="561855" y="12890"/>
                  </a:cubicBezTo>
                  <a:cubicBezTo>
                    <a:pt x="570433" y="12890"/>
                    <a:pt x="579011" y="21483"/>
                    <a:pt x="579011" y="30077"/>
                  </a:cubicBezTo>
                  <a:cubicBezTo>
                    <a:pt x="579011" y="30077"/>
                    <a:pt x="579011" y="30077"/>
                    <a:pt x="579011" y="193352"/>
                  </a:cubicBezTo>
                  <a:cubicBezTo>
                    <a:pt x="579011" y="193352"/>
                    <a:pt x="579011" y="193352"/>
                    <a:pt x="690524" y="296474"/>
                  </a:cubicBezTo>
                  <a:cubicBezTo>
                    <a:pt x="707680" y="313661"/>
                    <a:pt x="707680" y="339441"/>
                    <a:pt x="690524" y="365221"/>
                  </a:cubicBezTo>
                  <a:cubicBezTo>
                    <a:pt x="681946" y="382408"/>
                    <a:pt x="647635" y="382408"/>
                    <a:pt x="630479" y="365221"/>
                  </a:cubicBezTo>
                  <a:cubicBezTo>
                    <a:pt x="630479" y="365221"/>
                    <a:pt x="630479" y="365221"/>
                    <a:pt x="355985" y="107418"/>
                  </a:cubicBezTo>
                  <a:cubicBezTo>
                    <a:pt x="355985" y="107418"/>
                    <a:pt x="355985" y="107418"/>
                    <a:pt x="81490" y="365221"/>
                  </a:cubicBezTo>
                  <a:cubicBezTo>
                    <a:pt x="72912" y="373815"/>
                    <a:pt x="55757" y="373815"/>
                    <a:pt x="47179" y="373815"/>
                  </a:cubicBezTo>
                  <a:cubicBezTo>
                    <a:pt x="38601" y="373815"/>
                    <a:pt x="21445" y="373815"/>
                    <a:pt x="12867" y="365221"/>
                  </a:cubicBezTo>
                  <a:cubicBezTo>
                    <a:pt x="-4289" y="339441"/>
                    <a:pt x="-4289" y="313661"/>
                    <a:pt x="12867" y="296474"/>
                  </a:cubicBezTo>
                  <a:cubicBezTo>
                    <a:pt x="12867" y="296474"/>
                    <a:pt x="12867" y="296474"/>
                    <a:pt x="321673" y="12890"/>
                  </a:cubicBezTo>
                  <a:cubicBezTo>
                    <a:pt x="330251" y="4296"/>
                    <a:pt x="340973" y="0"/>
                    <a:pt x="351696" y="0"/>
                  </a:cubicBez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069"/>
            </a:p>
          </p:txBody>
        </p:sp>
      </p:grpSp>
      <p:sp>
        <p:nvSpPr>
          <p:cNvPr id="103" name="矩形 102"/>
          <p:cNvSpPr/>
          <p:nvPr/>
        </p:nvSpPr>
        <p:spPr>
          <a:xfrm>
            <a:off x="1909837" y="3803237"/>
            <a:ext cx="1163825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1752478" y="4118525"/>
            <a:ext cx="1478542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05" name="矩形 104"/>
          <p:cNvSpPr/>
          <p:nvPr/>
        </p:nvSpPr>
        <p:spPr>
          <a:xfrm>
            <a:off x="7615345" y="3803237"/>
            <a:ext cx="1163825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7457986" y="4118525"/>
            <a:ext cx="1478542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107" name="矩形 106"/>
          <p:cNvSpPr/>
          <p:nvPr/>
        </p:nvSpPr>
        <p:spPr>
          <a:xfrm>
            <a:off x="4641002" y="2298175"/>
            <a:ext cx="1163825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47"/>
          <p:cNvSpPr>
            <a:spLocks noChangeArrowheads="1"/>
          </p:cNvSpPr>
          <p:nvPr/>
        </p:nvSpPr>
        <p:spPr bwMode="auto">
          <a:xfrm>
            <a:off x="4641002" y="2613463"/>
            <a:ext cx="2301220" cy="56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75" dirty="0">
                <a:solidFill>
                  <a:schemeClr val="bg1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09" name="矩形 108"/>
          <p:cNvSpPr/>
          <p:nvPr/>
        </p:nvSpPr>
        <p:spPr>
          <a:xfrm>
            <a:off x="4641002" y="4455722"/>
            <a:ext cx="1163825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47"/>
          <p:cNvSpPr>
            <a:spLocks noChangeArrowheads="1"/>
          </p:cNvSpPr>
          <p:nvPr/>
        </p:nvSpPr>
        <p:spPr bwMode="auto">
          <a:xfrm>
            <a:off x="4641002" y="4771010"/>
            <a:ext cx="2301220" cy="56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75" dirty="0">
                <a:solidFill>
                  <a:schemeClr val="bg1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11" name="矩形 110"/>
          <p:cNvSpPr/>
          <p:nvPr/>
        </p:nvSpPr>
        <p:spPr>
          <a:xfrm>
            <a:off x="3805354" y="3381618"/>
            <a:ext cx="1163825" cy="323159"/>
          </a:xfrm>
          <a:prstGeom prst="rect">
            <a:avLst/>
          </a:prstGeom>
        </p:spPr>
        <p:txBody>
          <a:bodyPr wrap="squar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47"/>
          <p:cNvSpPr>
            <a:spLocks noChangeArrowheads="1"/>
          </p:cNvSpPr>
          <p:nvPr/>
        </p:nvSpPr>
        <p:spPr bwMode="auto">
          <a:xfrm>
            <a:off x="3805353" y="3696907"/>
            <a:ext cx="2301220" cy="564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975" dirty="0">
                <a:solidFill>
                  <a:schemeClr val="bg1"/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171036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5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35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4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50"/>
                            </p:stCondLst>
                            <p:childTnLst>
                              <p:par>
                                <p:cTn id="8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9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6" grpId="0" animBg="1"/>
      <p:bldP spid="57" grpId="0" animBg="1"/>
      <p:bldP spid="58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问题评估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多边形 5"/>
          <p:cNvSpPr/>
          <p:nvPr/>
        </p:nvSpPr>
        <p:spPr>
          <a:xfrm rot="5400000">
            <a:off x="3265253" y="3455210"/>
            <a:ext cx="1127934" cy="542568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 rot="18900000">
            <a:off x="2111163" y="3320007"/>
            <a:ext cx="794657" cy="805388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 rot="18900000" flipV="1">
            <a:off x="2731237" y="3939418"/>
            <a:ext cx="794657" cy="805388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2700000">
            <a:off x="2716948" y="2698297"/>
            <a:ext cx="794657" cy="805388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心形 9"/>
          <p:cNvSpPr/>
          <p:nvPr/>
        </p:nvSpPr>
        <p:spPr>
          <a:xfrm>
            <a:off x="3000583" y="2440477"/>
            <a:ext cx="263769" cy="219808"/>
          </a:xfrm>
          <a:prstGeom prst="hear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223616" y="3540654"/>
            <a:ext cx="168654" cy="423457"/>
            <a:chOff x="3114596" y="2996938"/>
            <a:chExt cx="224872" cy="564609"/>
          </a:xfrm>
          <a:solidFill>
            <a:srgbClr val="F14124"/>
          </a:solidFill>
        </p:grpSpPr>
        <p:sp>
          <p:nvSpPr>
            <p:cNvPr id="12" name="椭圆 11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同侧圆角矩形 12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同侧圆角矩形 17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742264" y="3606356"/>
            <a:ext cx="329893" cy="233826"/>
            <a:chOff x="4979939" y="3638125"/>
            <a:chExt cx="439857" cy="311768"/>
          </a:xfrm>
          <a:solidFill>
            <a:srgbClr val="05BAC8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2" name="组合 21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等腰三角形 22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1" name="剪去单角的矩形 20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57016" y="4795451"/>
            <a:ext cx="349019" cy="313842"/>
            <a:chOff x="2928203" y="5369694"/>
            <a:chExt cx="465358" cy="418456"/>
          </a:xfrm>
          <a:solidFill>
            <a:srgbClr val="21AB82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2" name="任意多边形 31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4843283" y="249288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4843282" y="2856260"/>
            <a:ext cx="1812683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36" name="矩形 35"/>
          <p:cNvSpPr/>
          <p:nvPr/>
        </p:nvSpPr>
        <p:spPr>
          <a:xfrm>
            <a:off x="6766896" y="249288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766895" y="2856260"/>
            <a:ext cx="1800383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38" name="矩形 37"/>
          <p:cNvSpPr/>
          <p:nvPr/>
        </p:nvSpPr>
        <p:spPr>
          <a:xfrm>
            <a:off x="4843283" y="4037165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4843282" y="4400537"/>
            <a:ext cx="1812683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40" name="矩形 39"/>
          <p:cNvSpPr/>
          <p:nvPr/>
        </p:nvSpPr>
        <p:spPr>
          <a:xfrm>
            <a:off x="6766896" y="4037165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7"/>
          <p:cNvSpPr>
            <a:spLocks noChangeArrowheads="1"/>
          </p:cNvSpPr>
          <p:nvPr/>
        </p:nvSpPr>
        <p:spPr bwMode="auto">
          <a:xfrm>
            <a:off x="6766895" y="4400537"/>
            <a:ext cx="1800383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37318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400"/>
                            </p:stCondLst>
                            <p:childTnLst>
                              <p:par>
                                <p:cTn id="62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9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9" grpId="0" animBg="1"/>
      <p:bldP spid="10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46294" y="4010928"/>
            <a:ext cx="122341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50" b="1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227059" y="362118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dirty="0">
                <a:solidFill>
                  <a:srgbClr val="152F47"/>
                </a:solidFill>
              </a:rPr>
              <a:t>第一部分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094199" y="1932776"/>
            <a:ext cx="1527602" cy="1527602"/>
            <a:chOff x="8077074" y="845254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077074" y="845254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2" name="Freeform 126"/>
            <p:cNvSpPr>
              <a:spLocks noChangeAspect="1" noEditPoints="1"/>
            </p:cNvSpPr>
            <p:nvPr/>
          </p:nvSpPr>
          <p:spPr bwMode="auto">
            <a:xfrm>
              <a:off x="8639337" y="1292886"/>
              <a:ext cx="912277" cy="1141539"/>
            </a:xfrm>
            <a:custGeom>
              <a:avLst/>
              <a:gdLst>
                <a:gd name="T0" fmla="*/ 48 w 81"/>
                <a:gd name="T1" fmla="*/ 27 h 101"/>
                <a:gd name="T2" fmla="*/ 4 w 81"/>
                <a:gd name="T3" fmla="*/ 48 h 101"/>
                <a:gd name="T4" fmla="*/ 0 w 81"/>
                <a:gd name="T5" fmla="*/ 31 h 101"/>
                <a:gd name="T6" fmla="*/ 58 w 81"/>
                <a:gd name="T7" fmla="*/ 90 h 101"/>
                <a:gd name="T8" fmla="*/ 81 w 81"/>
                <a:gd name="T9" fmla="*/ 98 h 101"/>
                <a:gd name="T10" fmla="*/ 58 w 81"/>
                <a:gd name="T11" fmla="*/ 90 h 101"/>
                <a:gd name="T12" fmla="*/ 53 w 81"/>
                <a:gd name="T13" fmla="*/ 101 h 101"/>
                <a:gd name="T14" fmla="*/ 29 w 81"/>
                <a:gd name="T15" fmla="*/ 98 h 101"/>
                <a:gd name="T16" fmla="*/ 0 w 81"/>
                <a:gd name="T17" fmla="*/ 90 h 101"/>
                <a:gd name="T18" fmla="*/ 29 w 81"/>
                <a:gd name="T19" fmla="*/ 87 h 101"/>
                <a:gd name="T20" fmla="*/ 38 w 81"/>
                <a:gd name="T21" fmla="*/ 76 h 101"/>
                <a:gd name="T22" fmla="*/ 0 w 81"/>
                <a:gd name="T23" fmla="*/ 72 h 101"/>
                <a:gd name="T24" fmla="*/ 4 w 81"/>
                <a:gd name="T25" fmla="*/ 54 h 101"/>
                <a:gd name="T26" fmla="*/ 48 w 81"/>
                <a:gd name="T27" fmla="*/ 76 h 101"/>
                <a:gd name="T28" fmla="*/ 44 w 81"/>
                <a:gd name="T29" fmla="*/ 87 h 101"/>
                <a:gd name="T30" fmla="*/ 53 w 81"/>
                <a:gd name="T31" fmla="*/ 90 h 101"/>
                <a:gd name="T32" fmla="*/ 4 w 81"/>
                <a:gd name="T33" fmla="*/ 0 h 101"/>
                <a:gd name="T34" fmla="*/ 48 w 81"/>
                <a:gd name="T35" fmla="*/ 21 h 101"/>
                <a:gd name="T36" fmla="*/ 0 w 81"/>
                <a:gd name="T37" fmla="*/ 17 h 101"/>
                <a:gd name="T38" fmla="*/ 4 w 81"/>
                <a:gd name="T39" fmla="*/ 0 h 101"/>
                <a:gd name="T40" fmla="*/ 53 w 81"/>
                <a:gd name="T41" fmla="*/ 76 h 101"/>
                <a:gd name="T42" fmla="*/ 81 w 81"/>
                <a:gd name="T43" fmla="*/ 72 h 101"/>
                <a:gd name="T44" fmla="*/ 77 w 81"/>
                <a:gd name="T45" fmla="*/ 54 h 101"/>
                <a:gd name="T46" fmla="*/ 59 w 81"/>
                <a:gd name="T47" fmla="*/ 8 h 101"/>
                <a:gd name="T48" fmla="*/ 69 w 81"/>
                <a:gd name="T49" fmla="*/ 13 h 101"/>
                <a:gd name="T50" fmla="*/ 59 w 81"/>
                <a:gd name="T51" fmla="*/ 8 h 101"/>
                <a:gd name="T52" fmla="*/ 69 w 81"/>
                <a:gd name="T53" fmla="*/ 63 h 101"/>
                <a:gd name="T54" fmla="*/ 59 w 81"/>
                <a:gd name="T55" fmla="*/ 67 h 101"/>
                <a:gd name="T56" fmla="*/ 59 w 81"/>
                <a:gd name="T57" fmla="*/ 35 h 101"/>
                <a:gd name="T58" fmla="*/ 69 w 81"/>
                <a:gd name="T59" fmla="*/ 40 h 101"/>
                <a:gd name="T60" fmla="*/ 59 w 81"/>
                <a:gd name="T61" fmla="*/ 35 h 101"/>
                <a:gd name="T62" fmla="*/ 53 w 81"/>
                <a:gd name="T63" fmla="*/ 21 h 101"/>
                <a:gd name="T64" fmla="*/ 81 w 81"/>
                <a:gd name="T65" fmla="*/ 17 h 101"/>
                <a:gd name="T66" fmla="*/ 77 w 81"/>
                <a:gd name="T67" fmla="*/ 0 h 101"/>
                <a:gd name="T68" fmla="*/ 53 w 81"/>
                <a:gd name="T69" fmla="*/ 27 h 101"/>
                <a:gd name="T70" fmla="*/ 77 w 81"/>
                <a:gd name="T71" fmla="*/ 48 h 101"/>
                <a:gd name="T72" fmla="*/ 81 w 81"/>
                <a:gd name="T73" fmla="*/ 31 h 101"/>
                <a:gd name="T74" fmla="*/ 53 w 81"/>
                <a:gd name="T75" fmla="*/ 2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1" h="101">
                  <a:moveTo>
                    <a:pt x="4" y="27"/>
                  </a:moveTo>
                  <a:cubicBezTo>
                    <a:pt x="48" y="27"/>
                    <a:pt x="48" y="27"/>
                    <a:pt x="48" y="27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9"/>
                    <a:pt x="2" y="27"/>
                    <a:pt x="4" y="27"/>
                  </a:cubicBezTo>
                  <a:close/>
                  <a:moveTo>
                    <a:pt x="58" y="90"/>
                  </a:moveTo>
                  <a:cubicBezTo>
                    <a:pt x="81" y="90"/>
                    <a:pt x="81" y="90"/>
                    <a:pt x="81" y="9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0"/>
                    <a:pt x="58" y="90"/>
                    <a:pt x="58" y="90"/>
                  </a:cubicBezTo>
                  <a:close/>
                  <a:moveTo>
                    <a:pt x="53" y="98"/>
                  </a:moveTo>
                  <a:cubicBezTo>
                    <a:pt x="53" y="101"/>
                    <a:pt x="53" y="101"/>
                    <a:pt x="53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2" y="76"/>
                    <a:pt x="0" y="74"/>
                    <a:pt x="0" y="7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6"/>
                    <a:pt x="2" y="54"/>
                    <a:pt x="4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8"/>
                    <a:pt x="53" y="98"/>
                    <a:pt x="53" y="98"/>
                  </a:cubicBezTo>
                  <a:close/>
                  <a:moveTo>
                    <a:pt x="4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  <a:moveTo>
                    <a:pt x="53" y="54"/>
                  </a:moveTo>
                  <a:cubicBezTo>
                    <a:pt x="53" y="76"/>
                    <a:pt x="53" y="76"/>
                    <a:pt x="53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9" y="76"/>
                    <a:pt x="81" y="74"/>
                    <a:pt x="81" y="72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6"/>
                    <a:pt x="79" y="54"/>
                    <a:pt x="77" y="54"/>
                  </a:cubicBezTo>
                  <a:cubicBezTo>
                    <a:pt x="53" y="54"/>
                    <a:pt x="53" y="54"/>
                    <a:pt x="53" y="54"/>
                  </a:cubicBezTo>
                  <a:close/>
                  <a:moveTo>
                    <a:pt x="59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3"/>
                    <a:pt x="59" y="63"/>
                    <a:pt x="59" y="63"/>
                  </a:cubicBezTo>
                  <a:close/>
                  <a:moveTo>
                    <a:pt x="59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5"/>
                    <a:pt x="59" y="35"/>
                    <a:pt x="59" y="35"/>
                  </a:cubicBezTo>
                  <a:close/>
                  <a:moveTo>
                    <a:pt x="53" y="0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9" y="21"/>
                    <a:pt x="81" y="19"/>
                    <a:pt x="81" y="17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79" y="0"/>
                    <a:pt x="77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27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9" y="48"/>
                    <a:pt x="81" y="46"/>
                    <a:pt x="81" y="44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1" y="29"/>
                    <a:pt x="79" y="27"/>
                    <a:pt x="77" y="27"/>
                  </a:cubicBezTo>
                  <a:lnTo>
                    <a:pt x="53" y="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等腰三角形 17"/>
          <p:cNvSpPr/>
          <p:nvPr/>
        </p:nvSpPr>
        <p:spPr>
          <a:xfrm>
            <a:off x="764329" y="2049262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等腰三角形 21"/>
          <p:cNvSpPr/>
          <p:nvPr/>
        </p:nvSpPr>
        <p:spPr>
          <a:xfrm>
            <a:off x="3306109" y="18314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3" name="等腰三角形 22"/>
          <p:cNvSpPr/>
          <p:nvPr/>
        </p:nvSpPr>
        <p:spPr>
          <a:xfrm rot="3600000">
            <a:off x="1755812" y="4227397"/>
            <a:ext cx="532863" cy="45936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等腰三角形 23"/>
          <p:cNvSpPr/>
          <p:nvPr/>
        </p:nvSpPr>
        <p:spPr>
          <a:xfrm>
            <a:off x="1593249" y="2471041"/>
            <a:ext cx="1464589" cy="126257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等腰三角形 25"/>
          <p:cNvSpPr/>
          <p:nvPr/>
        </p:nvSpPr>
        <p:spPr>
          <a:xfrm>
            <a:off x="446750" y="3210902"/>
            <a:ext cx="1212697" cy="1045428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9" name="等腰三角形 28"/>
          <p:cNvSpPr/>
          <p:nvPr/>
        </p:nvSpPr>
        <p:spPr>
          <a:xfrm>
            <a:off x="1374008" y="44407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0" name="等腰三角形 29"/>
          <p:cNvSpPr/>
          <p:nvPr/>
        </p:nvSpPr>
        <p:spPr>
          <a:xfrm>
            <a:off x="1056617" y="4980255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5" name="等腰三角形 44"/>
          <p:cNvSpPr/>
          <p:nvPr/>
        </p:nvSpPr>
        <p:spPr>
          <a:xfrm>
            <a:off x="1882473" y="1123464"/>
            <a:ext cx="1357734" cy="1170460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6" name="等腰三角形 45"/>
          <p:cNvSpPr/>
          <p:nvPr/>
        </p:nvSpPr>
        <p:spPr>
          <a:xfrm>
            <a:off x="1066659" y="1504800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7" name="等腰三角形 46"/>
          <p:cNvSpPr/>
          <p:nvPr/>
        </p:nvSpPr>
        <p:spPr>
          <a:xfrm rot="3600000">
            <a:off x="2353127" y="1791606"/>
            <a:ext cx="1357734" cy="117046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8" name="等腰三角形 47"/>
          <p:cNvSpPr/>
          <p:nvPr/>
        </p:nvSpPr>
        <p:spPr>
          <a:xfrm rot="3600000">
            <a:off x="3338873" y="2281276"/>
            <a:ext cx="532863" cy="45936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9" name="等腰三角形 48"/>
          <p:cNvSpPr/>
          <p:nvPr/>
        </p:nvSpPr>
        <p:spPr>
          <a:xfrm rot="3600000">
            <a:off x="1108551" y="4227398"/>
            <a:ext cx="532863" cy="45936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5" name="等腰三角形 54"/>
          <p:cNvSpPr/>
          <p:nvPr/>
        </p:nvSpPr>
        <p:spPr>
          <a:xfrm rot="10800000">
            <a:off x="463055" y="4346974"/>
            <a:ext cx="532863" cy="45936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文本框 58"/>
          <p:cNvSpPr txBox="1"/>
          <p:nvPr/>
        </p:nvSpPr>
        <p:spPr>
          <a:xfrm>
            <a:off x="1653423" y="3188275"/>
            <a:ext cx="13388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国内外</a:t>
            </a:r>
            <a:endParaRPr lang="en-US" altLang="zh-CN" sz="1500" b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相关研究综述</a:t>
            </a:r>
          </a:p>
        </p:txBody>
      </p:sp>
      <p:sp>
        <p:nvSpPr>
          <p:cNvPr id="31" name="等腰三角形 30"/>
          <p:cNvSpPr/>
          <p:nvPr/>
        </p:nvSpPr>
        <p:spPr>
          <a:xfrm>
            <a:off x="1119137" y="2581488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等腰三角形 31"/>
          <p:cNvSpPr/>
          <p:nvPr/>
        </p:nvSpPr>
        <p:spPr>
          <a:xfrm flipV="1">
            <a:off x="1119137" y="3140196"/>
            <a:ext cx="532863" cy="45936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3" name="等腰三角形 32"/>
          <p:cNvSpPr/>
          <p:nvPr/>
        </p:nvSpPr>
        <p:spPr>
          <a:xfrm rot="3600000">
            <a:off x="2999430" y="2836048"/>
            <a:ext cx="532863" cy="459365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4" name="等腰三角形 33"/>
          <p:cNvSpPr/>
          <p:nvPr/>
        </p:nvSpPr>
        <p:spPr>
          <a:xfrm rot="18000000" flipV="1">
            <a:off x="1948653" y="5040415"/>
            <a:ext cx="1266963" cy="1092209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5" name="等腰三角形 34"/>
          <p:cNvSpPr/>
          <p:nvPr/>
        </p:nvSpPr>
        <p:spPr>
          <a:xfrm>
            <a:off x="3469443" y="4194067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等腰三角形 36"/>
          <p:cNvSpPr/>
          <p:nvPr/>
        </p:nvSpPr>
        <p:spPr>
          <a:xfrm flipV="1">
            <a:off x="1956542" y="3794590"/>
            <a:ext cx="1473773" cy="1270493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7" name="文本框 56"/>
          <p:cNvSpPr txBox="1"/>
          <p:nvPr/>
        </p:nvSpPr>
        <p:spPr>
          <a:xfrm>
            <a:off x="2084287" y="173565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选题背景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397700" y="213201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研究意义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2127738" y="3836661"/>
            <a:ext cx="1146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研究理论与</a:t>
            </a:r>
            <a:endParaRPr lang="en-US" altLang="zh-CN" sz="1500" b="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文献综述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937032" y="549909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主要创新</a:t>
            </a:r>
          </a:p>
        </p:txBody>
      </p:sp>
      <p:sp>
        <p:nvSpPr>
          <p:cNvPr id="36" name="等腰三角形 35"/>
          <p:cNvSpPr/>
          <p:nvPr/>
        </p:nvSpPr>
        <p:spPr>
          <a:xfrm>
            <a:off x="2783921" y="4689455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03212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2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8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5" grpId="0" animBg="1"/>
      <p:bldP spid="5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57" grpId="0"/>
      <p:bldP spid="58" grpId="0"/>
      <p:bldP spid="60" grpId="0"/>
      <p:bldP spid="61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相关对策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220922" y="2612634"/>
            <a:ext cx="3576576" cy="3424211"/>
            <a:chOff x="3513680" y="1931126"/>
            <a:chExt cx="5164640" cy="4944623"/>
          </a:xfrm>
        </p:grpSpPr>
        <p:pic>
          <p:nvPicPr>
            <p:cNvPr id="22" name="Picture 2" descr="E:\lizzy\PPT-by lizzy\自制PNG\iphone5-b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131"/>
            <a:stretch/>
          </p:blipFill>
          <p:spPr bwMode="auto">
            <a:xfrm>
              <a:off x="3513680" y="1931126"/>
              <a:ext cx="5164640" cy="49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4405360" y="3112168"/>
              <a:ext cx="3276704" cy="3763581"/>
            </a:xfrm>
            <a:prstGeom prst="rect">
              <a:avLst/>
            </a:prstGeom>
            <a:blipFill>
              <a:blip r:embed="rId3"/>
              <a:srcRect/>
              <a:stretch>
                <a:fillRect t="-199" b="-2065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148502" y="3594709"/>
            <a:ext cx="1113111" cy="1113111"/>
            <a:chOff x="3427660" y="3452388"/>
            <a:chExt cx="1484148" cy="1484148"/>
          </a:xfrm>
        </p:grpSpPr>
        <p:sp>
          <p:nvSpPr>
            <p:cNvPr id="25" name="椭圆 24"/>
            <p:cNvSpPr/>
            <p:nvPr/>
          </p:nvSpPr>
          <p:spPr>
            <a:xfrm>
              <a:off x="3427660" y="3452388"/>
              <a:ext cx="1484148" cy="1484148"/>
            </a:xfrm>
            <a:prstGeom prst="ellipse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26" name="组合 25"/>
            <p:cNvGrpSpPr>
              <a:grpSpLocks noChangeAspect="1"/>
            </p:cNvGrpSpPr>
            <p:nvPr/>
          </p:nvGrpSpPr>
          <p:grpSpPr>
            <a:xfrm>
              <a:off x="3809886" y="3874477"/>
              <a:ext cx="719696" cy="551771"/>
              <a:chOff x="5611813" y="1835150"/>
              <a:chExt cx="285750" cy="219076"/>
            </a:xfrm>
            <a:solidFill>
              <a:schemeClr val="bg1"/>
            </a:solidFill>
          </p:grpSpPr>
          <p:sp>
            <p:nvSpPr>
              <p:cNvPr id="27" name="Freeform 57"/>
              <p:cNvSpPr>
                <a:spLocks/>
              </p:cNvSpPr>
              <p:nvPr/>
            </p:nvSpPr>
            <p:spPr bwMode="auto">
              <a:xfrm>
                <a:off x="5611813" y="2046288"/>
                <a:ext cx="285750" cy="793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8" name="Rectangle 58"/>
              <p:cNvSpPr>
                <a:spLocks noChangeArrowheads="1"/>
              </p:cNvSpPr>
              <p:nvPr/>
            </p:nvSpPr>
            <p:spPr bwMode="auto">
              <a:xfrm>
                <a:off x="5648326" y="1884363"/>
                <a:ext cx="41275" cy="139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29" name="Rectangle 59"/>
              <p:cNvSpPr>
                <a:spLocks noChangeArrowheads="1"/>
              </p:cNvSpPr>
              <p:nvPr/>
            </p:nvSpPr>
            <p:spPr bwMode="auto">
              <a:xfrm>
                <a:off x="5708651" y="1835150"/>
                <a:ext cx="41275" cy="1889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0" name="Rectangle 60"/>
              <p:cNvSpPr>
                <a:spLocks noChangeArrowheads="1"/>
              </p:cNvSpPr>
              <p:nvPr/>
            </p:nvSpPr>
            <p:spPr bwMode="auto">
              <a:xfrm>
                <a:off x="5768976" y="1895475"/>
                <a:ext cx="41275" cy="128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31" name="Rectangle 61"/>
              <p:cNvSpPr>
                <a:spLocks noChangeArrowheads="1"/>
              </p:cNvSpPr>
              <p:nvPr/>
            </p:nvSpPr>
            <p:spPr bwMode="auto">
              <a:xfrm>
                <a:off x="5829301" y="1936750"/>
                <a:ext cx="41275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5693383" y="4290332"/>
            <a:ext cx="1113111" cy="1113111"/>
            <a:chOff x="7270150" y="4604902"/>
            <a:chExt cx="1484148" cy="1484148"/>
          </a:xfrm>
        </p:grpSpPr>
        <p:sp>
          <p:nvSpPr>
            <p:cNvPr id="33" name="椭圆 32"/>
            <p:cNvSpPr/>
            <p:nvPr/>
          </p:nvSpPr>
          <p:spPr>
            <a:xfrm>
              <a:off x="7270150" y="4604902"/>
              <a:ext cx="1484148" cy="1484148"/>
            </a:xfrm>
            <a:prstGeom prst="ellips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4" name="椭圆形标注 33"/>
            <p:cNvSpPr/>
            <p:nvPr/>
          </p:nvSpPr>
          <p:spPr>
            <a:xfrm>
              <a:off x="7640426" y="5076976"/>
              <a:ext cx="743596" cy="540000"/>
            </a:xfrm>
            <a:prstGeom prst="wedgeEllipseCallout">
              <a:avLst>
                <a:gd name="adj1" fmla="val -38188"/>
                <a:gd name="adj2" fmla="val 618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5" name="矩形 34"/>
          <p:cNvSpPr/>
          <p:nvPr/>
        </p:nvSpPr>
        <p:spPr>
          <a:xfrm>
            <a:off x="6825907" y="2371210"/>
            <a:ext cx="984877" cy="323163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6825907" y="2709791"/>
            <a:ext cx="1829345" cy="84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9" rIns="68576" bIns="34289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在此录入本图表的综合描述说明，在此录入本图表的综合描述说明，在此录入本图表的综合描述说明。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577614" y="2334536"/>
            <a:ext cx="1113111" cy="1113111"/>
            <a:chOff x="7270150" y="1939337"/>
            <a:chExt cx="1484148" cy="1484148"/>
          </a:xfrm>
        </p:grpSpPr>
        <p:sp>
          <p:nvSpPr>
            <p:cNvPr id="38" name="椭圆 37"/>
            <p:cNvSpPr/>
            <p:nvPr/>
          </p:nvSpPr>
          <p:spPr>
            <a:xfrm>
              <a:off x="7270150" y="1939337"/>
              <a:ext cx="1484148" cy="1484148"/>
            </a:xfrm>
            <a:prstGeom prst="ellips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628394" y="2388545"/>
              <a:ext cx="767661" cy="585733"/>
              <a:chOff x="12227116" y="4392007"/>
              <a:chExt cx="627436" cy="478740"/>
            </a:xfrm>
          </p:grpSpPr>
          <p:sp>
            <p:nvSpPr>
              <p:cNvPr id="40" name="Freeform 112"/>
              <p:cNvSpPr>
                <a:spLocks noEditPoints="1"/>
              </p:cNvSpPr>
              <p:nvPr/>
            </p:nvSpPr>
            <p:spPr bwMode="auto">
              <a:xfrm>
                <a:off x="12303279" y="4392007"/>
                <a:ext cx="482364" cy="301026"/>
              </a:xfrm>
              <a:custGeom>
                <a:avLst/>
                <a:gdLst>
                  <a:gd name="T0" fmla="*/ 52 w 56"/>
                  <a:gd name="T1" fmla="*/ 0 h 35"/>
                  <a:gd name="T2" fmla="*/ 4 w 56"/>
                  <a:gd name="T3" fmla="*/ 0 h 35"/>
                  <a:gd name="T4" fmla="*/ 0 w 56"/>
                  <a:gd name="T5" fmla="*/ 4 h 35"/>
                  <a:gd name="T6" fmla="*/ 0 w 56"/>
                  <a:gd name="T7" fmla="*/ 31 h 35"/>
                  <a:gd name="T8" fmla="*/ 4 w 56"/>
                  <a:gd name="T9" fmla="*/ 35 h 35"/>
                  <a:gd name="T10" fmla="*/ 52 w 56"/>
                  <a:gd name="T11" fmla="*/ 35 h 35"/>
                  <a:gd name="T12" fmla="*/ 56 w 56"/>
                  <a:gd name="T13" fmla="*/ 31 h 35"/>
                  <a:gd name="T14" fmla="*/ 56 w 56"/>
                  <a:gd name="T15" fmla="*/ 4 h 35"/>
                  <a:gd name="T16" fmla="*/ 52 w 56"/>
                  <a:gd name="T17" fmla="*/ 0 h 35"/>
                  <a:gd name="T18" fmla="*/ 49 w 56"/>
                  <a:gd name="T19" fmla="*/ 27 h 35"/>
                  <a:gd name="T20" fmla="*/ 46 w 56"/>
                  <a:gd name="T21" fmla="*/ 30 h 35"/>
                  <a:gd name="T22" fmla="*/ 9 w 56"/>
                  <a:gd name="T23" fmla="*/ 30 h 35"/>
                  <a:gd name="T24" fmla="*/ 6 w 56"/>
                  <a:gd name="T25" fmla="*/ 27 h 35"/>
                  <a:gd name="T26" fmla="*/ 6 w 56"/>
                  <a:gd name="T27" fmla="*/ 8 h 35"/>
                  <a:gd name="T28" fmla="*/ 9 w 56"/>
                  <a:gd name="T29" fmla="*/ 5 h 35"/>
                  <a:gd name="T30" fmla="*/ 46 w 56"/>
                  <a:gd name="T31" fmla="*/ 5 h 35"/>
                  <a:gd name="T32" fmla="*/ 49 w 56"/>
                  <a:gd name="T33" fmla="*/ 8 h 35"/>
                  <a:gd name="T34" fmla="*/ 49 w 56"/>
                  <a:gd name="T35" fmla="*/ 2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6" h="35">
                    <a:moveTo>
                      <a:pt x="5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2" y="35"/>
                      <a:pt x="4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5"/>
                      <a:pt x="56" y="33"/>
                      <a:pt x="56" y="3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  <a:moveTo>
                      <a:pt x="49" y="27"/>
                    </a:moveTo>
                    <a:cubicBezTo>
                      <a:pt x="49" y="29"/>
                      <a:pt x="48" y="30"/>
                      <a:pt x="46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7" y="30"/>
                      <a:pt x="6" y="29"/>
                      <a:pt x="6" y="2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6"/>
                      <a:pt x="7" y="5"/>
                      <a:pt x="9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8" y="5"/>
                      <a:pt x="49" y="6"/>
                      <a:pt x="49" y="8"/>
                    </a:cubicBezTo>
                    <a:lnTo>
                      <a:pt x="49" y="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  <p:sp>
            <p:nvSpPr>
              <p:cNvPr id="41" name="Freeform 113"/>
              <p:cNvSpPr>
                <a:spLocks noEditPoints="1"/>
              </p:cNvSpPr>
              <p:nvPr/>
            </p:nvSpPr>
            <p:spPr bwMode="auto">
              <a:xfrm>
                <a:off x="12227116" y="4707540"/>
                <a:ext cx="627436" cy="163207"/>
              </a:xfrm>
              <a:custGeom>
                <a:avLst/>
                <a:gdLst>
                  <a:gd name="T0" fmla="*/ 67 w 73"/>
                  <a:gd name="T1" fmla="*/ 3 h 19"/>
                  <a:gd name="T2" fmla="*/ 63 w 73"/>
                  <a:gd name="T3" fmla="*/ 0 h 19"/>
                  <a:gd name="T4" fmla="*/ 10 w 73"/>
                  <a:gd name="T5" fmla="*/ 0 h 19"/>
                  <a:gd name="T6" fmla="*/ 7 w 73"/>
                  <a:gd name="T7" fmla="*/ 3 h 19"/>
                  <a:gd name="T8" fmla="*/ 1 w 73"/>
                  <a:gd name="T9" fmla="*/ 13 h 19"/>
                  <a:gd name="T10" fmla="*/ 73 w 73"/>
                  <a:gd name="T11" fmla="*/ 13 h 19"/>
                  <a:gd name="T12" fmla="*/ 67 w 73"/>
                  <a:gd name="T13" fmla="*/ 3 h 19"/>
                  <a:gd name="T14" fmla="*/ 25 w 73"/>
                  <a:gd name="T15" fmla="*/ 12 h 19"/>
                  <a:gd name="T16" fmla="*/ 27 w 73"/>
                  <a:gd name="T17" fmla="*/ 9 h 19"/>
                  <a:gd name="T18" fmla="*/ 47 w 73"/>
                  <a:gd name="T19" fmla="*/ 9 h 19"/>
                  <a:gd name="T20" fmla="*/ 48 w 73"/>
                  <a:gd name="T21" fmla="*/ 12 h 19"/>
                  <a:gd name="T22" fmla="*/ 25 w 73"/>
                  <a:gd name="T23" fmla="*/ 12 h 19"/>
                  <a:gd name="T24" fmla="*/ 62 w 73"/>
                  <a:gd name="T25" fmla="*/ 7 h 19"/>
                  <a:gd name="T26" fmla="*/ 12 w 73"/>
                  <a:gd name="T27" fmla="*/ 7 h 19"/>
                  <a:gd name="T28" fmla="*/ 9 w 73"/>
                  <a:gd name="T29" fmla="*/ 6 h 19"/>
                  <a:gd name="T30" fmla="*/ 10 w 73"/>
                  <a:gd name="T31" fmla="*/ 3 h 19"/>
                  <a:gd name="T32" fmla="*/ 13 w 73"/>
                  <a:gd name="T33" fmla="*/ 2 h 19"/>
                  <a:gd name="T34" fmla="*/ 61 w 73"/>
                  <a:gd name="T35" fmla="*/ 2 h 19"/>
                  <a:gd name="T36" fmla="*/ 63 w 73"/>
                  <a:gd name="T37" fmla="*/ 3 h 19"/>
                  <a:gd name="T38" fmla="*/ 65 w 73"/>
                  <a:gd name="T39" fmla="*/ 6 h 19"/>
                  <a:gd name="T40" fmla="*/ 62 w 73"/>
                  <a:gd name="T41" fmla="*/ 7 h 19"/>
                  <a:gd name="T42" fmla="*/ 0 w 73"/>
                  <a:gd name="T43" fmla="*/ 15 h 19"/>
                  <a:gd name="T44" fmla="*/ 3 w 73"/>
                  <a:gd name="T45" fmla="*/ 19 h 19"/>
                  <a:gd name="T46" fmla="*/ 70 w 73"/>
                  <a:gd name="T47" fmla="*/ 19 h 19"/>
                  <a:gd name="T48" fmla="*/ 73 w 73"/>
                  <a:gd name="T49" fmla="*/ 15 h 19"/>
                  <a:gd name="T50" fmla="*/ 0 w 73"/>
                  <a:gd name="T51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3" h="19">
                    <a:moveTo>
                      <a:pt x="67" y="3"/>
                    </a:moveTo>
                    <a:cubicBezTo>
                      <a:pt x="66" y="1"/>
                      <a:pt x="65" y="0"/>
                      <a:pt x="6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73" y="13"/>
                      <a:pt x="73" y="13"/>
                      <a:pt x="73" y="13"/>
                    </a:cubicBezTo>
                    <a:lnTo>
                      <a:pt x="67" y="3"/>
                    </a:lnTo>
                    <a:close/>
                    <a:moveTo>
                      <a:pt x="25" y="12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8" y="12"/>
                      <a:pt x="48" y="12"/>
                      <a:pt x="48" y="12"/>
                    </a:cubicBezTo>
                    <a:lnTo>
                      <a:pt x="25" y="12"/>
                    </a:lnTo>
                    <a:close/>
                    <a:moveTo>
                      <a:pt x="62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3" y="2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2" y="2"/>
                      <a:pt x="63" y="3"/>
                      <a:pt x="63" y="3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7"/>
                      <a:pt x="62" y="7"/>
                    </a:cubicBezTo>
                    <a:close/>
                    <a:moveTo>
                      <a:pt x="0" y="15"/>
                    </a:moveTo>
                    <a:cubicBezTo>
                      <a:pt x="0" y="16"/>
                      <a:pt x="2" y="17"/>
                      <a:pt x="3" y="1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7"/>
                      <a:pt x="73" y="16"/>
                      <a:pt x="73" y="15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/>
              </a:p>
            </p:txBody>
          </p:sp>
        </p:grpSp>
      </p:grpSp>
      <p:sp>
        <p:nvSpPr>
          <p:cNvPr id="42" name="矩形 41"/>
          <p:cNvSpPr/>
          <p:nvPr/>
        </p:nvSpPr>
        <p:spPr>
          <a:xfrm>
            <a:off x="6941676" y="4341281"/>
            <a:ext cx="984877" cy="323163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6941677" y="4679862"/>
            <a:ext cx="1829345" cy="84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9" rIns="68576" bIns="34289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在此录入本图表的综合描述说明，在此录入本图表的综合描述说明，在此录入本图表的综合描述说明。</a:t>
            </a:r>
          </a:p>
        </p:txBody>
      </p:sp>
      <p:sp>
        <p:nvSpPr>
          <p:cNvPr id="44" name="矩形 43"/>
          <p:cNvSpPr/>
          <p:nvPr/>
        </p:nvSpPr>
        <p:spPr>
          <a:xfrm>
            <a:off x="2042425" y="3588499"/>
            <a:ext cx="984877" cy="323163"/>
          </a:xfrm>
          <a:prstGeom prst="rect">
            <a:avLst/>
          </a:prstGeom>
        </p:spPr>
        <p:txBody>
          <a:bodyPr wrap="none" lIns="68576" tIns="34289" rIns="68576" bIns="34289">
            <a:spAutoFit/>
          </a:bodyPr>
          <a:lstStyle/>
          <a:p>
            <a:pPr algn="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7"/>
          <p:cNvSpPr>
            <a:spLocks noChangeArrowheads="1"/>
          </p:cNvSpPr>
          <p:nvPr/>
        </p:nvSpPr>
        <p:spPr bwMode="auto">
          <a:xfrm>
            <a:off x="1612232" y="3927080"/>
            <a:ext cx="1415070" cy="844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6" tIns="34289" rIns="68576" bIns="34289">
            <a:sp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在此录入本图表的综合描述说明，在此录入本图表的综合描述说明</a:t>
            </a:r>
          </a:p>
        </p:txBody>
      </p:sp>
    </p:spTree>
    <p:extLst>
      <p:ext uri="{BB962C8B-B14F-4D97-AF65-F5344CB8AC3E}">
        <p14:creationId xmlns:p14="http://schemas.microsoft.com/office/powerpoint/2010/main" val="91737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/>
      <p:bldP spid="36" grpId="0"/>
      <p:bldP spid="42" grpId="0"/>
      <p:bldP spid="43" grpId="0"/>
      <p:bldP spid="44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相关对策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肘形连接符 46"/>
          <p:cNvCxnSpPr>
            <a:stCxn id="48" idx="6"/>
            <a:endCxn id="73" idx="2"/>
          </p:cNvCxnSpPr>
          <p:nvPr/>
        </p:nvCxnSpPr>
        <p:spPr>
          <a:xfrm>
            <a:off x="4158493" y="2624249"/>
            <a:ext cx="4019972" cy="82272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3591493" y="2340749"/>
            <a:ext cx="567000" cy="567000"/>
            <a:chOff x="4534974" y="2492893"/>
            <a:chExt cx="756000" cy="756000"/>
          </a:xfrm>
        </p:grpSpPr>
        <p:sp>
          <p:nvSpPr>
            <p:cNvPr id="48" name="椭圆 47"/>
            <p:cNvSpPr/>
            <p:nvPr/>
          </p:nvSpPr>
          <p:spPr>
            <a:xfrm>
              <a:off x="4534974" y="2492893"/>
              <a:ext cx="756000" cy="756000"/>
            </a:xfrm>
            <a:prstGeom prst="ellipse">
              <a:avLst/>
            </a:prstGeom>
            <a:solidFill>
              <a:srgbClr val="FCB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687974" y="2629656"/>
              <a:ext cx="450000" cy="434596"/>
              <a:chOff x="5512720" y="2152017"/>
              <a:chExt cx="583915" cy="496874"/>
            </a:xfrm>
          </p:grpSpPr>
          <p:sp>
            <p:nvSpPr>
              <p:cNvPr id="50" name="Freeform 159"/>
              <p:cNvSpPr>
                <a:spLocks/>
              </p:cNvSpPr>
              <p:nvPr/>
            </p:nvSpPr>
            <p:spPr bwMode="auto">
              <a:xfrm>
                <a:off x="5574376" y="2246314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/>
              </a:p>
            </p:txBody>
          </p:sp>
          <p:sp>
            <p:nvSpPr>
              <p:cNvPr id="51" name="Freeform 160"/>
              <p:cNvSpPr>
                <a:spLocks/>
              </p:cNvSpPr>
              <p:nvPr/>
            </p:nvSpPr>
            <p:spPr bwMode="auto">
              <a:xfrm>
                <a:off x="5512720" y="2152017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/>
              </a:p>
            </p:txBody>
          </p:sp>
        </p:grpSp>
      </p:grpSp>
      <p:cxnSp>
        <p:nvCxnSpPr>
          <p:cNvPr id="53" name="肘形连接符 52"/>
          <p:cNvCxnSpPr>
            <a:stCxn id="54" idx="6"/>
            <a:endCxn id="75" idx="2"/>
          </p:cNvCxnSpPr>
          <p:nvPr/>
        </p:nvCxnSpPr>
        <p:spPr>
          <a:xfrm>
            <a:off x="4158493" y="4264224"/>
            <a:ext cx="2168946" cy="39879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3591493" y="3980723"/>
            <a:ext cx="567000" cy="567000"/>
            <a:chOff x="4534974" y="4368345"/>
            <a:chExt cx="756000" cy="756000"/>
          </a:xfrm>
        </p:grpSpPr>
        <p:sp>
          <p:nvSpPr>
            <p:cNvPr id="54" name="椭圆 53"/>
            <p:cNvSpPr/>
            <p:nvPr/>
          </p:nvSpPr>
          <p:spPr>
            <a:xfrm>
              <a:off x="4534974" y="4368345"/>
              <a:ext cx="756000" cy="756000"/>
            </a:xfrm>
            <a:prstGeom prst="ellips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5" name="Freeform 277"/>
            <p:cNvSpPr>
              <a:spLocks noEditPoints="1"/>
            </p:cNvSpPr>
            <p:nvPr/>
          </p:nvSpPr>
          <p:spPr bwMode="auto">
            <a:xfrm>
              <a:off x="4725418" y="4490152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7" name="肘形连接符 56"/>
          <p:cNvCxnSpPr>
            <a:stCxn id="58" idx="6"/>
            <a:endCxn id="74" idx="2"/>
          </p:cNvCxnSpPr>
          <p:nvPr/>
        </p:nvCxnSpPr>
        <p:spPr>
          <a:xfrm>
            <a:off x="4158493" y="3444237"/>
            <a:ext cx="3094460" cy="73880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591493" y="3160736"/>
            <a:ext cx="567000" cy="567000"/>
            <a:chOff x="4534974" y="3430619"/>
            <a:chExt cx="756000" cy="756000"/>
          </a:xfrm>
        </p:grpSpPr>
        <p:sp>
          <p:nvSpPr>
            <p:cNvPr id="58" name="椭圆 57"/>
            <p:cNvSpPr/>
            <p:nvPr/>
          </p:nvSpPr>
          <p:spPr>
            <a:xfrm>
              <a:off x="4534974" y="3430619"/>
              <a:ext cx="756000" cy="756000"/>
            </a:xfrm>
            <a:prstGeom prst="ellipse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grpSp>
          <p:nvGrpSpPr>
            <p:cNvPr id="59" name="Group 92"/>
            <p:cNvGrpSpPr/>
            <p:nvPr/>
          </p:nvGrpSpPr>
          <p:grpSpPr>
            <a:xfrm>
              <a:off x="4688410" y="3660828"/>
              <a:ext cx="474528" cy="295582"/>
              <a:chOff x="5172076" y="1938338"/>
              <a:chExt cx="471488" cy="293688"/>
            </a:xfrm>
            <a:solidFill>
              <a:schemeClr val="bg1"/>
            </a:solidFill>
          </p:grpSpPr>
          <p:sp>
            <p:nvSpPr>
              <p:cNvPr id="60" name="Freeform 8"/>
              <p:cNvSpPr>
                <a:spLocks noEditPoints="1"/>
              </p:cNvSpPr>
              <p:nvPr/>
            </p:nvSpPr>
            <p:spPr bwMode="auto">
              <a:xfrm>
                <a:off x="5172076" y="1938338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00"/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5235576" y="2001838"/>
                <a:ext cx="90488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00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5341938" y="2001838"/>
                <a:ext cx="85725" cy="166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900"/>
              </a:p>
            </p:txBody>
          </p:sp>
        </p:grpSp>
      </p:grpSp>
      <p:cxnSp>
        <p:nvCxnSpPr>
          <p:cNvPr id="64" name="直接连接符 63"/>
          <p:cNvCxnSpPr>
            <a:endCxn id="65" idx="6"/>
          </p:cNvCxnSpPr>
          <p:nvPr/>
        </p:nvCxnSpPr>
        <p:spPr>
          <a:xfrm flipH="1" flipV="1">
            <a:off x="4158493" y="5084210"/>
            <a:ext cx="960065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591493" y="4800710"/>
            <a:ext cx="567000" cy="567000"/>
            <a:chOff x="4534974" y="5306072"/>
            <a:chExt cx="756000" cy="756000"/>
          </a:xfrm>
        </p:grpSpPr>
        <p:sp>
          <p:nvSpPr>
            <p:cNvPr id="65" name="椭圆 64"/>
            <p:cNvSpPr/>
            <p:nvPr/>
          </p:nvSpPr>
          <p:spPr>
            <a:xfrm>
              <a:off x="4534974" y="5306072"/>
              <a:ext cx="756000" cy="756000"/>
            </a:xfrm>
            <a:prstGeom prst="ellipse">
              <a:avLst/>
            </a:pr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66" name="Group 9"/>
            <p:cNvGrpSpPr/>
            <p:nvPr/>
          </p:nvGrpSpPr>
          <p:grpSpPr>
            <a:xfrm>
              <a:off x="4659950" y="5504420"/>
              <a:ext cx="516045" cy="382660"/>
              <a:chOff x="4572000" y="3414713"/>
              <a:chExt cx="374651" cy="277813"/>
            </a:xfrm>
            <a:solidFill>
              <a:schemeClr val="bg1"/>
            </a:solidFill>
          </p:grpSpPr>
          <p:sp>
            <p:nvSpPr>
              <p:cNvPr id="67" name="Freeform 17"/>
              <p:cNvSpPr>
                <a:spLocks/>
              </p:cNvSpPr>
              <p:nvPr/>
            </p:nvSpPr>
            <p:spPr bwMode="auto">
              <a:xfrm>
                <a:off x="4713288" y="3481388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350"/>
              </a:p>
            </p:txBody>
          </p:sp>
          <p:sp>
            <p:nvSpPr>
              <p:cNvPr id="68" name="Freeform 18"/>
              <p:cNvSpPr>
                <a:spLocks/>
              </p:cNvSpPr>
              <p:nvPr/>
            </p:nvSpPr>
            <p:spPr bwMode="auto">
              <a:xfrm>
                <a:off x="4572000" y="3414713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350"/>
              </a:p>
            </p:txBody>
          </p:sp>
        </p:grpSp>
      </p:grpSp>
      <p:sp>
        <p:nvSpPr>
          <p:cNvPr id="69" name="任意多边形 68"/>
          <p:cNvSpPr/>
          <p:nvPr/>
        </p:nvSpPr>
        <p:spPr>
          <a:xfrm>
            <a:off x="7843551" y="2561346"/>
            <a:ext cx="885825" cy="2774156"/>
          </a:xfrm>
          <a:custGeom>
            <a:avLst/>
            <a:gdLst>
              <a:gd name="connsiteX0" fmla="*/ 1176576 w 1181100"/>
              <a:gd name="connsiteY0" fmla="*/ 0 h 3698875"/>
              <a:gd name="connsiteX1" fmla="*/ 1181100 w 1181100"/>
              <a:gd name="connsiteY1" fmla="*/ 0 h 3698875"/>
              <a:gd name="connsiteX2" fmla="*/ 1181100 w 1181100"/>
              <a:gd name="connsiteY2" fmla="*/ 3698875 h 3698875"/>
              <a:gd name="connsiteX3" fmla="*/ 0 w 1181100"/>
              <a:gd name="connsiteY3" fmla="*/ 3698875 h 3698875"/>
              <a:gd name="connsiteX4" fmla="*/ 0 w 1181100"/>
              <a:gd name="connsiteY4" fmla="*/ 1735795 h 3698875"/>
              <a:gd name="connsiteX5" fmla="*/ 48924 w 1181100"/>
              <a:gd name="connsiteY5" fmla="*/ 1697678 h 3698875"/>
              <a:gd name="connsiteX6" fmla="*/ 278759 w 1181100"/>
              <a:gd name="connsiteY6" fmla="*/ 1500788 h 3698875"/>
              <a:gd name="connsiteX7" fmla="*/ 453153 w 1181100"/>
              <a:gd name="connsiteY7" fmla="*/ 1330349 h 3698875"/>
              <a:gd name="connsiteX8" fmla="*/ 510936 w 1181100"/>
              <a:gd name="connsiteY8" fmla="*/ 1369307 h 3698875"/>
              <a:gd name="connsiteX9" fmla="*/ 590551 w 1181100"/>
              <a:gd name="connsiteY9" fmla="*/ 1385380 h 3698875"/>
              <a:gd name="connsiteX10" fmla="*/ 795088 w 1181100"/>
              <a:gd name="connsiteY10" fmla="*/ 1180843 h 3698875"/>
              <a:gd name="connsiteX11" fmla="*/ 735181 w 1181100"/>
              <a:gd name="connsiteY11" fmla="*/ 1036213 h 3698875"/>
              <a:gd name="connsiteX12" fmla="*/ 717723 w 1181100"/>
              <a:gd name="connsiteY12" fmla="*/ 1024442 h 3698875"/>
              <a:gd name="connsiteX13" fmla="*/ 820291 w 1181100"/>
              <a:gd name="connsiteY13" fmla="*/ 886780 h 3698875"/>
              <a:gd name="connsiteX14" fmla="*/ 1174186 w 1181100"/>
              <a:gd name="connsiteY14" fmla="*/ 21448 h 3698875"/>
              <a:gd name="connsiteX15" fmla="*/ 1176576 w 1181100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任意多边形 69"/>
          <p:cNvSpPr/>
          <p:nvPr/>
        </p:nvSpPr>
        <p:spPr>
          <a:xfrm>
            <a:off x="6918039" y="3894109"/>
            <a:ext cx="885825" cy="1441391"/>
          </a:xfrm>
          <a:custGeom>
            <a:avLst/>
            <a:gdLst>
              <a:gd name="connsiteX0" fmla="*/ 1181100 w 1181100"/>
              <a:gd name="connsiteY0" fmla="*/ 0 h 1921854"/>
              <a:gd name="connsiteX1" fmla="*/ 1181100 w 1181100"/>
              <a:gd name="connsiteY1" fmla="*/ 1921854 h 1921854"/>
              <a:gd name="connsiteX2" fmla="*/ 0 w 1181100"/>
              <a:gd name="connsiteY2" fmla="*/ 1921854 h 1921854"/>
              <a:gd name="connsiteX3" fmla="*/ 0 w 1181100"/>
              <a:gd name="connsiteY3" fmla="*/ 731966 h 1921854"/>
              <a:gd name="connsiteX4" fmla="*/ 319230 w 1181100"/>
              <a:gd name="connsiteY4" fmla="*/ 562253 h 1921854"/>
              <a:gd name="connsiteX5" fmla="*/ 425975 w 1181100"/>
              <a:gd name="connsiteY5" fmla="*/ 500289 h 1921854"/>
              <a:gd name="connsiteX6" fmla="*/ 445921 w 1181100"/>
              <a:gd name="connsiteY6" fmla="*/ 529872 h 1921854"/>
              <a:gd name="connsiteX7" fmla="*/ 590551 w 1181100"/>
              <a:gd name="connsiteY7" fmla="*/ 589779 h 1921854"/>
              <a:gd name="connsiteX8" fmla="*/ 795088 w 1181100"/>
              <a:gd name="connsiteY8" fmla="*/ 385242 h 1921854"/>
              <a:gd name="connsiteX9" fmla="*/ 779015 w 1181100"/>
              <a:gd name="connsiteY9" fmla="*/ 305627 h 1921854"/>
              <a:gd name="connsiteX10" fmla="*/ 768996 w 1181100"/>
              <a:gd name="connsiteY10" fmla="*/ 290767 h 1921854"/>
              <a:gd name="connsiteX11" fmla="*/ 952789 w 1181100"/>
              <a:gd name="connsiteY11" fmla="*/ 167545 h 1921854"/>
              <a:gd name="connsiteX12" fmla="*/ 1140954 w 1181100"/>
              <a:gd name="connsiteY12" fmla="*/ 31276 h 1921854"/>
              <a:gd name="connsiteX13" fmla="*/ 1181100 w 1181100"/>
              <a:gd name="connsiteY13" fmla="*/ 0 h 192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任意多边形 70"/>
          <p:cNvSpPr/>
          <p:nvPr/>
        </p:nvSpPr>
        <p:spPr>
          <a:xfrm>
            <a:off x="5992526" y="4464186"/>
            <a:ext cx="885825" cy="871316"/>
          </a:xfrm>
          <a:custGeom>
            <a:avLst/>
            <a:gdLst>
              <a:gd name="connsiteX0" fmla="*/ 1181100 w 1181100"/>
              <a:gd name="connsiteY0" fmla="*/ 0 h 1161755"/>
              <a:gd name="connsiteX1" fmla="*/ 1181100 w 1181100"/>
              <a:gd name="connsiteY1" fmla="*/ 1161755 h 1161755"/>
              <a:gd name="connsiteX2" fmla="*/ 0 w 1181100"/>
              <a:gd name="connsiteY2" fmla="*/ 1161755 h 1161755"/>
              <a:gd name="connsiteX3" fmla="*/ 0 w 1181100"/>
              <a:gd name="connsiteY3" fmla="*/ 517854 h 1161755"/>
              <a:gd name="connsiteX4" fmla="*/ 336342 w 1181100"/>
              <a:gd name="connsiteY4" fmla="*/ 385518 h 1161755"/>
              <a:gd name="connsiteX5" fmla="*/ 408490 w 1181100"/>
              <a:gd name="connsiteY5" fmla="*/ 354228 h 1161755"/>
              <a:gd name="connsiteX6" fmla="*/ 445921 w 1181100"/>
              <a:gd name="connsiteY6" fmla="*/ 409746 h 1161755"/>
              <a:gd name="connsiteX7" fmla="*/ 590551 w 1181100"/>
              <a:gd name="connsiteY7" fmla="*/ 469653 h 1161755"/>
              <a:gd name="connsiteX8" fmla="*/ 795088 w 1181100"/>
              <a:gd name="connsiteY8" fmla="*/ 265116 h 1161755"/>
              <a:gd name="connsiteX9" fmla="*/ 790933 w 1181100"/>
              <a:gd name="connsiteY9" fmla="*/ 223895 h 1161755"/>
              <a:gd name="connsiteX10" fmla="*/ 781056 w 1181100"/>
              <a:gd name="connsiteY10" fmla="*/ 192076 h 1161755"/>
              <a:gd name="connsiteX11" fmla="*/ 1174526 w 1181100"/>
              <a:gd name="connsiteY11" fmla="*/ 3495 h 1161755"/>
              <a:gd name="connsiteX12" fmla="*/ 1181100 w 1181100"/>
              <a:gd name="connsiteY12" fmla="*/ 0 h 116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任意多边形 71"/>
          <p:cNvSpPr/>
          <p:nvPr/>
        </p:nvSpPr>
        <p:spPr>
          <a:xfrm>
            <a:off x="4500276" y="4868190"/>
            <a:ext cx="1452561" cy="467310"/>
          </a:xfrm>
          <a:custGeom>
            <a:avLst/>
            <a:gdLst>
              <a:gd name="connsiteX0" fmla="*/ 1936748 w 1936748"/>
              <a:gd name="connsiteY0" fmla="*/ 0 h 623080"/>
              <a:gd name="connsiteX1" fmla="*/ 1936748 w 1936748"/>
              <a:gd name="connsiteY1" fmla="*/ 623080 h 623080"/>
              <a:gd name="connsiteX2" fmla="*/ 0 w 1936748"/>
              <a:gd name="connsiteY2" fmla="*/ 623080 h 623080"/>
              <a:gd name="connsiteX3" fmla="*/ 0 w 1936748"/>
              <a:gd name="connsiteY3" fmla="*/ 613884 h 623080"/>
              <a:gd name="connsiteX4" fmla="*/ 352298 w 1936748"/>
              <a:gd name="connsiteY4" fmla="*/ 519526 h 623080"/>
              <a:gd name="connsiteX5" fmla="*/ 750617 w 1936748"/>
              <a:gd name="connsiteY5" fmla="*/ 403342 h 623080"/>
              <a:gd name="connsiteX6" fmla="*/ 791646 w 1936748"/>
              <a:gd name="connsiteY6" fmla="*/ 390480 h 623080"/>
              <a:gd name="connsiteX7" fmla="*/ 823745 w 1936748"/>
              <a:gd name="connsiteY7" fmla="*/ 438090 h 623080"/>
              <a:gd name="connsiteX8" fmla="*/ 968375 w 1936748"/>
              <a:gd name="connsiteY8" fmla="*/ 497997 h 623080"/>
              <a:gd name="connsiteX9" fmla="*/ 1172912 w 1936748"/>
              <a:gd name="connsiteY9" fmla="*/ 293460 h 623080"/>
              <a:gd name="connsiteX10" fmla="*/ 1170635 w 1936748"/>
              <a:gd name="connsiteY10" fmla="*/ 270869 h 623080"/>
              <a:gd name="connsiteX11" fmla="*/ 1509041 w 1936748"/>
              <a:gd name="connsiteY11" fmla="*/ 156899 h 623080"/>
              <a:gd name="connsiteX12" fmla="*/ 1868376 w 1936748"/>
              <a:gd name="connsiteY12" fmla="*/ 26902 h 623080"/>
              <a:gd name="connsiteX13" fmla="*/ 1936748 w 1936748"/>
              <a:gd name="connsiteY13" fmla="*/ 0 h 6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3" name="椭圆 72"/>
          <p:cNvSpPr/>
          <p:nvPr/>
        </p:nvSpPr>
        <p:spPr>
          <a:xfrm>
            <a:off x="8178464" y="3338977"/>
            <a:ext cx="216000" cy="216000"/>
          </a:xfrm>
          <a:prstGeom prst="ellipse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椭圆 73"/>
          <p:cNvSpPr/>
          <p:nvPr/>
        </p:nvSpPr>
        <p:spPr>
          <a:xfrm>
            <a:off x="7252952" y="4075041"/>
            <a:ext cx="216000" cy="216000"/>
          </a:xfrm>
          <a:prstGeom prst="ellips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5" name="椭圆 74"/>
          <p:cNvSpPr/>
          <p:nvPr/>
        </p:nvSpPr>
        <p:spPr>
          <a:xfrm>
            <a:off x="6327439" y="4555022"/>
            <a:ext cx="216000" cy="216000"/>
          </a:xfrm>
          <a:prstGeom prst="ellips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6" name="椭圆 75"/>
          <p:cNvSpPr/>
          <p:nvPr/>
        </p:nvSpPr>
        <p:spPr>
          <a:xfrm>
            <a:off x="5118557" y="4980285"/>
            <a:ext cx="216000" cy="216000"/>
          </a:xfrm>
          <a:prstGeom prst="ellips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8" name="矩形 77"/>
          <p:cNvSpPr/>
          <p:nvPr/>
        </p:nvSpPr>
        <p:spPr>
          <a:xfrm>
            <a:off x="2573694" y="228174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636294" y="2566724"/>
            <a:ext cx="19222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点击输入图表的描述说明，点击输入图表的描述说明</a:t>
            </a:r>
            <a:endParaRPr lang="zh-CN" altLang="en-US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573694" y="3108108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636294" y="3393090"/>
            <a:ext cx="19222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点击输入图表的描述说明，点击输入图表的描述说明</a:t>
            </a:r>
            <a:endParaRPr lang="zh-CN" altLang="en-US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573694" y="3934473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636294" y="4219456"/>
            <a:ext cx="19222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点击输入图表的描述说明，点击输入图表的描述说明</a:t>
            </a:r>
            <a:endParaRPr lang="zh-CN" altLang="en-US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573694" y="4760839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636294" y="5045821"/>
            <a:ext cx="192227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点击输入图表的描述说明，点击输入图表的描述说明</a:t>
            </a:r>
            <a:endParaRPr lang="zh-CN" altLang="en-US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0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9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5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5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6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3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85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350"/>
                            </p:stCondLst>
                            <p:childTnLst>
                              <p:par>
                                <p:cTn id="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85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6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9" grpId="0" animBg="1"/>
      <p:bldP spid="70" grpId="0" animBg="1"/>
      <p:bldP spid="71" grpId="0" animBg="1"/>
      <p:bldP spid="72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5726919" y="4010928"/>
            <a:ext cx="226215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50" b="1" kern="1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论文总结</a:t>
            </a:r>
            <a:endParaRPr lang="zh-CN" altLang="zh-CN" sz="4050" b="1" kern="100" dirty="0">
              <a:solidFill>
                <a:srgbClr val="152F4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27059" y="3621182"/>
            <a:ext cx="12618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100" dirty="0">
                <a:solidFill>
                  <a:srgbClr val="152F47"/>
                </a:solidFill>
              </a:rPr>
              <a:t>第六部分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094199" y="1932776"/>
            <a:ext cx="1527602" cy="15276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rgbClr val="152F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0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565066" y="265821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8" name="等腰三角形 57"/>
          <p:cNvSpPr/>
          <p:nvPr/>
        </p:nvSpPr>
        <p:spPr>
          <a:xfrm>
            <a:off x="2902931" y="1219057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9" name="等腰三角形 58"/>
          <p:cNvSpPr/>
          <p:nvPr/>
        </p:nvSpPr>
        <p:spPr>
          <a:xfrm rot="3600000">
            <a:off x="1329115" y="3008506"/>
            <a:ext cx="532863" cy="45936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0" name="等腰三角形 59"/>
          <p:cNvSpPr/>
          <p:nvPr/>
        </p:nvSpPr>
        <p:spPr>
          <a:xfrm flipV="1">
            <a:off x="1954666" y="3117576"/>
            <a:ext cx="1383791" cy="1192922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1" name="等腰三角形 60"/>
          <p:cNvSpPr/>
          <p:nvPr/>
        </p:nvSpPr>
        <p:spPr>
          <a:xfrm>
            <a:off x="1404160" y="3628858"/>
            <a:ext cx="1531010" cy="1319836"/>
          </a:xfrm>
          <a:prstGeom prst="triangle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2" name="等腰三角形 61"/>
          <p:cNvSpPr/>
          <p:nvPr/>
        </p:nvSpPr>
        <p:spPr>
          <a:xfrm>
            <a:off x="1137728" y="5011279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3" name="等腰三角形 62"/>
          <p:cNvSpPr/>
          <p:nvPr/>
        </p:nvSpPr>
        <p:spPr>
          <a:xfrm>
            <a:off x="284926" y="3840771"/>
            <a:ext cx="532863" cy="45936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4" name="等腰三角形 63"/>
          <p:cNvSpPr/>
          <p:nvPr/>
        </p:nvSpPr>
        <p:spPr>
          <a:xfrm>
            <a:off x="1424646" y="2016851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5" name="等腰三角形 64"/>
          <p:cNvSpPr/>
          <p:nvPr/>
        </p:nvSpPr>
        <p:spPr>
          <a:xfrm rot="3600000">
            <a:off x="1827764" y="1869802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6" name="等腰三角形 65"/>
          <p:cNvSpPr/>
          <p:nvPr/>
        </p:nvSpPr>
        <p:spPr>
          <a:xfrm rot="3600000">
            <a:off x="2971901" y="1649589"/>
            <a:ext cx="532863" cy="459365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7" name="等腰三角形 66"/>
          <p:cNvSpPr/>
          <p:nvPr/>
        </p:nvSpPr>
        <p:spPr>
          <a:xfrm rot="3600000">
            <a:off x="1032472" y="4239334"/>
            <a:ext cx="532863" cy="459365"/>
          </a:xfrm>
          <a:prstGeom prst="triangle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8" name="等腰三角形 67"/>
          <p:cNvSpPr/>
          <p:nvPr/>
        </p:nvSpPr>
        <p:spPr>
          <a:xfrm rot="10800000">
            <a:off x="3167936" y="3821868"/>
            <a:ext cx="1000589" cy="862576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等腰三角形 68"/>
          <p:cNvSpPr/>
          <p:nvPr/>
        </p:nvSpPr>
        <p:spPr>
          <a:xfrm>
            <a:off x="2782859" y="3880257"/>
            <a:ext cx="532863" cy="4593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等腰三角形 69"/>
          <p:cNvSpPr/>
          <p:nvPr/>
        </p:nvSpPr>
        <p:spPr>
          <a:xfrm flipV="1">
            <a:off x="2782859" y="4430140"/>
            <a:ext cx="532863" cy="459365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1" name="等腰三角形 70"/>
          <p:cNvSpPr/>
          <p:nvPr/>
        </p:nvSpPr>
        <p:spPr>
          <a:xfrm rot="3600000">
            <a:off x="1353140" y="3697138"/>
            <a:ext cx="532863" cy="459365"/>
          </a:xfrm>
          <a:prstGeom prst="triangle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2" name="等腰三角形 71"/>
          <p:cNvSpPr/>
          <p:nvPr/>
        </p:nvSpPr>
        <p:spPr>
          <a:xfrm rot="3600000">
            <a:off x="1743201" y="4882329"/>
            <a:ext cx="909833" cy="784339"/>
          </a:xfrm>
          <a:prstGeom prst="triangle">
            <a:avLst/>
          </a:prstGeom>
          <a:solidFill>
            <a:srgbClr val="5EC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3" name="等腰三角形 72"/>
          <p:cNvSpPr/>
          <p:nvPr/>
        </p:nvSpPr>
        <p:spPr>
          <a:xfrm>
            <a:off x="3720281" y="4483840"/>
            <a:ext cx="532863" cy="459365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4" name="等腰三角形 73"/>
          <p:cNvSpPr/>
          <p:nvPr/>
        </p:nvSpPr>
        <p:spPr>
          <a:xfrm>
            <a:off x="1798483" y="1969658"/>
            <a:ext cx="1238921" cy="106803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5" name="文本框 74"/>
          <p:cNvSpPr txBox="1"/>
          <p:nvPr/>
        </p:nvSpPr>
        <p:spPr>
          <a:xfrm>
            <a:off x="1963972" y="2663157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研究总结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2073327" y="3160296"/>
            <a:ext cx="114646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成绩与思考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1728390" y="4563481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500" b="0" dirty="0">
                <a:solidFill>
                  <a:schemeClr val="bg1">
                    <a:lumMod val="95000"/>
                  </a:schemeClr>
                </a:solidFill>
              </a:rPr>
              <a:t>参考书籍</a:t>
            </a:r>
          </a:p>
        </p:txBody>
      </p:sp>
      <p:sp>
        <p:nvSpPr>
          <p:cNvPr id="78" name="等腰三角形 77"/>
          <p:cNvSpPr/>
          <p:nvPr/>
        </p:nvSpPr>
        <p:spPr>
          <a:xfrm rot="18000000" flipV="1">
            <a:off x="3405425" y="5044816"/>
            <a:ext cx="532863" cy="459365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9" name="等腰三角形 78"/>
          <p:cNvSpPr/>
          <p:nvPr/>
        </p:nvSpPr>
        <p:spPr>
          <a:xfrm>
            <a:off x="1707504" y="892389"/>
            <a:ext cx="1164409" cy="1003800"/>
          </a:xfrm>
          <a:prstGeom prst="triangle">
            <a:avLst/>
          </a:prstGeom>
          <a:solidFill>
            <a:srgbClr val="A7D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0" name="等腰三角形 79"/>
          <p:cNvSpPr/>
          <p:nvPr/>
        </p:nvSpPr>
        <p:spPr>
          <a:xfrm flipV="1">
            <a:off x="2559557" y="1218880"/>
            <a:ext cx="532863" cy="459365"/>
          </a:xfrm>
          <a:prstGeom prst="triangle">
            <a:avLst/>
          </a:prstGeom>
          <a:solidFill>
            <a:srgbClr val="F69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16663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250"/>
                            </p:stCondLst>
                            <p:childTnLst>
                              <p:par>
                                <p:cTn id="1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750"/>
                            </p:stCondLst>
                            <p:childTnLst>
                              <p:par>
                                <p:cTn id="1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6" grpId="0"/>
      <p:bldP spid="77" grpId="0"/>
      <p:bldP spid="78" grpId="0" animBg="1"/>
      <p:bldP spid="79" grpId="0" animBg="1"/>
      <p:bldP spid="8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研究总结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直接连接符 52"/>
          <p:cNvCxnSpPr/>
          <p:nvPr/>
        </p:nvCxnSpPr>
        <p:spPr>
          <a:xfrm flipH="1">
            <a:off x="6580257" y="4382834"/>
            <a:ext cx="459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408830" y="5300236"/>
            <a:ext cx="968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3252772" y="4396133"/>
            <a:ext cx="459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3252773" y="3366957"/>
            <a:ext cx="459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4119801" y="2216137"/>
            <a:ext cx="781181" cy="197168"/>
            <a:chOff x="4470269" y="1661160"/>
            <a:chExt cx="1290451" cy="262890"/>
          </a:xfrm>
        </p:grpSpPr>
        <p:cxnSp>
          <p:nvCxnSpPr>
            <p:cNvPr id="58" name="直接连接符 57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5689162" y="2971672"/>
            <a:ext cx="902970" cy="788671"/>
            <a:chOff x="6842760" y="2637270"/>
            <a:chExt cx="1203960" cy="1051560"/>
          </a:xfrm>
          <a:solidFill>
            <a:srgbClr val="B91F38"/>
          </a:solidFill>
        </p:grpSpPr>
        <p:sp>
          <p:nvSpPr>
            <p:cNvPr id="61" name="六边形 60"/>
            <p:cNvSpPr/>
            <p:nvPr/>
          </p:nvSpPr>
          <p:spPr>
            <a:xfrm>
              <a:off x="6842760" y="2637270"/>
              <a:ext cx="1203960" cy="1051560"/>
            </a:xfrm>
            <a:prstGeom prst="hexagon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7024263" y="2809107"/>
              <a:ext cx="820724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3000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701481" y="2403029"/>
            <a:ext cx="902970" cy="788672"/>
            <a:chOff x="5525852" y="1879080"/>
            <a:chExt cx="1203960" cy="1051560"/>
          </a:xfrm>
        </p:grpSpPr>
        <p:sp>
          <p:nvSpPr>
            <p:cNvPr id="64" name="六边形 63"/>
            <p:cNvSpPr/>
            <p:nvPr/>
          </p:nvSpPr>
          <p:spPr>
            <a:xfrm>
              <a:off x="5525852" y="187908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686669" y="1989362"/>
              <a:ext cx="882327" cy="8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677288" y="3988499"/>
            <a:ext cx="902970" cy="788672"/>
            <a:chOff x="6842760" y="4008870"/>
            <a:chExt cx="1203960" cy="1051560"/>
          </a:xfrm>
        </p:grpSpPr>
        <p:sp>
          <p:nvSpPr>
            <p:cNvPr id="67" name="六边形 66"/>
            <p:cNvSpPr/>
            <p:nvPr/>
          </p:nvSpPr>
          <p:spPr>
            <a:xfrm>
              <a:off x="6842760" y="4008870"/>
              <a:ext cx="1203960" cy="105156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81635" y="4119152"/>
              <a:ext cx="926211" cy="8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711770" y="4000374"/>
            <a:ext cx="902970" cy="788672"/>
            <a:chOff x="4206240" y="4008870"/>
            <a:chExt cx="1203960" cy="1051560"/>
          </a:xfrm>
        </p:grpSpPr>
        <p:sp>
          <p:nvSpPr>
            <p:cNvPr id="70" name="六边形 69"/>
            <p:cNvSpPr/>
            <p:nvPr/>
          </p:nvSpPr>
          <p:spPr>
            <a:xfrm>
              <a:off x="4206240" y="4008870"/>
              <a:ext cx="1203960" cy="1051560"/>
            </a:xfrm>
            <a:prstGeom prst="hexagon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397857" y="4119152"/>
              <a:ext cx="820725" cy="8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0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05</a:t>
              </a:r>
              <a:endParaRPr lang="zh-CN" altLang="en-US" sz="3000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711770" y="2971672"/>
            <a:ext cx="902970" cy="788671"/>
            <a:chOff x="4206240" y="2637270"/>
            <a:chExt cx="1203960" cy="1051560"/>
          </a:xfrm>
        </p:grpSpPr>
        <p:sp>
          <p:nvSpPr>
            <p:cNvPr id="73" name="六边形 72"/>
            <p:cNvSpPr/>
            <p:nvPr/>
          </p:nvSpPr>
          <p:spPr>
            <a:xfrm>
              <a:off x="4206240" y="2637270"/>
              <a:ext cx="1203960" cy="1051560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4387743" y="2809107"/>
              <a:ext cx="820724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06</a:t>
              </a:r>
              <a:endParaRPr lang="zh-CN" altLang="en-US" sz="3000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701481" y="4518026"/>
            <a:ext cx="902970" cy="788671"/>
            <a:chOff x="5525852" y="4683240"/>
            <a:chExt cx="1203960" cy="1051560"/>
          </a:xfrm>
          <a:solidFill>
            <a:srgbClr val="1F8EB9"/>
          </a:solidFill>
        </p:grpSpPr>
        <p:sp>
          <p:nvSpPr>
            <p:cNvPr id="76" name="六边形 75"/>
            <p:cNvSpPr/>
            <p:nvPr/>
          </p:nvSpPr>
          <p:spPr>
            <a:xfrm>
              <a:off x="5525852" y="4683240"/>
              <a:ext cx="1203960" cy="1051560"/>
            </a:xfrm>
            <a:prstGeom prst="hexagon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693281" y="4855077"/>
              <a:ext cx="820724" cy="738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000" dirty="0">
                  <a:solidFill>
                    <a:srgbClr val="E7E7E7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04</a:t>
              </a:r>
              <a:endParaRPr lang="zh-CN" altLang="en-US" sz="3000" baseline="-3000" dirty="0">
                <a:solidFill>
                  <a:srgbClr val="E7E7E7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3182409" y="2041014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47"/>
          <p:cNvSpPr>
            <a:spLocks noChangeArrowheads="1"/>
          </p:cNvSpPr>
          <p:nvPr/>
        </p:nvSpPr>
        <p:spPr bwMode="auto">
          <a:xfrm>
            <a:off x="1622817" y="2314723"/>
            <a:ext cx="2467519" cy="45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89" name="矩形 88"/>
          <p:cNvSpPr/>
          <p:nvPr/>
        </p:nvSpPr>
        <p:spPr>
          <a:xfrm>
            <a:off x="2285922" y="3057901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47"/>
          <p:cNvSpPr>
            <a:spLocks noChangeArrowheads="1"/>
          </p:cNvSpPr>
          <p:nvPr/>
        </p:nvSpPr>
        <p:spPr bwMode="auto">
          <a:xfrm>
            <a:off x="1695838" y="3331612"/>
            <a:ext cx="1498010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1" name="矩形 90"/>
          <p:cNvSpPr/>
          <p:nvPr/>
        </p:nvSpPr>
        <p:spPr>
          <a:xfrm>
            <a:off x="2285922" y="4122426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47"/>
          <p:cNvSpPr>
            <a:spLocks noChangeArrowheads="1"/>
          </p:cNvSpPr>
          <p:nvPr/>
        </p:nvSpPr>
        <p:spPr bwMode="auto">
          <a:xfrm>
            <a:off x="1695838" y="4396133"/>
            <a:ext cx="1498009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3" name="矩形 92"/>
          <p:cNvSpPr/>
          <p:nvPr/>
        </p:nvSpPr>
        <p:spPr>
          <a:xfrm>
            <a:off x="7086606" y="2614290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47"/>
          <p:cNvSpPr>
            <a:spLocks noChangeArrowheads="1"/>
          </p:cNvSpPr>
          <p:nvPr/>
        </p:nvSpPr>
        <p:spPr bwMode="auto">
          <a:xfrm>
            <a:off x="7086604" y="2899824"/>
            <a:ext cx="1605531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5" name="矩形 94"/>
          <p:cNvSpPr/>
          <p:nvPr/>
        </p:nvSpPr>
        <p:spPr>
          <a:xfrm>
            <a:off x="7099920" y="3876684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7099919" y="4162218"/>
            <a:ext cx="1605531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97" name="矩形 96"/>
          <p:cNvSpPr/>
          <p:nvPr/>
        </p:nvSpPr>
        <p:spPr>
          <a:xfrm>
            <a:off x="6476103" y="4913307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6476104" y="5198842"/>
            <a:ext cx="2139811" cy="457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grpSp>
        <p:nvGrpSpPr>
          <p:cNvPr id="99" name="组合 98"/>
          <p:cNvGrpSpPr/>
          <p:nvPr/>
        </p:nvGrpSpPr>
        <p:grpSpPr>
          <a:xfrm flipH="1">
            <a:off x="6388045" y="2784937"/>
            <a:ext cx="663084" cy="197168"/>
            <a:chOff x="4255294" y="1661160"/>
            <a:chExt cx="1505426" cy="262890"/>
          </a:xfrm>
        </p:grpSpPr>
        <p:cxnSp>
          <p:nvCxnSpPr>
            <p:cNvPr id="100" name="直接连接符 99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4445325" y="3262592"/>
            <a:ext cx="1415291" cy="1194435"/>
            <a:chOff x="5927099" y="3207123"/>
            <a:chExt cx="1887055" cy="1592580"/>
          </a:xfrm>
        </p:grpSpPr>
        <p:sp>
          <p:nvSpPr>
            <p:cNvPr id="79" name="六边形 78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6291627" y="3451750"/>
              <a:ext cx="11579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研究结论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57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7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2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75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2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75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28861" y="2191874"/>
            <a:ext cx="0" cy="3170057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3034154" y="2419879"/>
            <a:ext cx="2158403" cy="295466"/>
            <a:chOff x="3249264" y="1751685"/>
            <a:chExt cx="2994025" cy="393953"/>
          </a:xfrm>
        </p:grpSpPr>
        <p:grpSp>
          <p:nvGrpSpPr>
            <p:cNvPr id="4" name="组合 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5335260" y="1751685"/>
              <a:ext cx="673755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034154" y="2728179"/>
            <a:ext cx="2158403" cy="295466"/>
            <a:chOff x="3249264" y="2162753"/>
            <a:chExt cx="2994025" cy="393955"/>
          </a:xfrm>
        </p:grpSpPr>
        <p:grpSp>
          <p:nvGrpSpPr>
            <p:cNvPr id="9" name="组合 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BA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118871" y="2162753"/>
              <a:ext cx="673755" cy="39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30408" y="4055820"/>
            <a:ext cx="2171044" cy="295466"/>
            <a:chOff x="3244272" y="3932941"/>
            <a:chExt cx="3011560" cy="393953"/>
          </a:xfrm>
        </p:grpSpPr>
        <p:sp>
          <p:nvSpPr>
            <p:cNvPr id="14" name="圆角矩形 1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18923" y="3932941"/>
              <a:ext cx="90769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30411" y="4349843"/>
            <a:ext cx="2168869" cy="295466"/>
            <a:chOff x="3244272" y="4324968"/>
            <a:chExt cx="3008542" cy="393953"/>
          </a:xfrm>
        </p:grpSpPr>
        <p:sp>
          <p:nvSpPr>
            <p:cNvPr id="18" name="圆角矩形 1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326614" y="4324968"/>
              <a:ext cx="67375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560154" y="2191874"/>
            <a:ext cx="1618841" cy="1647000"/>
            <a:chOff x="471707" y="1675770"/>
            <a:chExt cx="2158455" cy="2196000"/>
          </a:xfrm>
          <a:solidFill>
            <a:srgbClr val="05BAC8"/>
          </a:solidFill>
        </p:grpSpPr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6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2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933"/>
              <p:cNvSpPr>
                <a:spLocks/>
              </p:cNvSpPr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567711" y="3852398"/>
            <a:ext cx="1618841" cy="1647000"/>
            <a:chOff x="478903" y="4355475"/>
            <a:chExt cx="2158455" cy="2196000"/>
          </a:xfrm>
          <a:solidFill>
            <a:srgbClr val="FFC000"/>
          </a:solidFill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5" name="Freeform 69"/>
              <p:cNvSpPr>
                <a:spLocks/>
              </p:cNvSpPr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70"/>
              <p:cNvSpPr>
                <a:spLocks/>
              </p:cNvSpPr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2" name="Freeform 288"/>
              <p:cNvSpPr>
                <a:spLocks/>
              </p:cNvSpPr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291"/>
              <p:cNvSpPr>
                <a:spLocks/>
              </p:cNvSpPr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152F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67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5914740" y="221651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5914740" y="2507738"/>
            <a:ext cx="2716163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39" name="矩形 38"/>
          <p:cNvSpPr/>
          <p:nvPr/>
        </p:nvSpPr>
        <p:spPr>
          <a:xfrm>
            <a:off x="5914740" y="3359457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5914740" y="3650681"/>
            <a:ext cx="2716163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41" name="矩形 40"/>
          <p:cNvSpPr/>
          <p:nvPr/>
        </p:nvSpPr>
        <p:spPr>
          <a:xfrm>
            <a:off x="5914740" y="4502400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5914740" y="4793623"/>
            <a:ext cx="2716163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在此录入上述图表的综合描述说明，在此录入上述图表的综合描述说明，在此录入上述图表的描述说明。</a:t>
            </a:r>
          </a:p>
        </p:txBody>
      </p:sp>
      <p:sp>
        <p:nvSpPr>
          <p:cNvPr id="43" name="矩形 42"/>
          <p:cNvSpPr/>
          <p:nvPr/>
        </p:nvSpPr>
        <p:spPr>
          <a:xfrm>
            <a:off x="3103779" y="2118626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3091957" y="3005180"/>
            <a:ext cx="2109497" cy="40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5" name="矩形 44"/>
          <p:cNvSpPr/>
          <p:nvPr/>
        </p:nvSpPr>
        <p:spPr>
          <a:xfrm>
            <a:off x="3103779" y="3772662"/>
            <a:ext cx="907927" cy="300076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5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3091957" y="4647394"/>
            <a:ext cx="2109497" cy="401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在此录入上述图表的描述说明，在此录入上述图表的描述说明。</a:t>
            </a:r>
          </a:p>
        </p:txBody>
      </p:sp>
      <p:sp>
        <p:nvSpPr>
          <p:cNvPr id="47" name="矩形 3"/>
          <p:cNvSpPr>
            <a:spLocks noChangeArrowheads="1"/>
          </p:cNvSpPr>
          <p:nvPr/>
        </p:nvSpPr>
        <p:spPr bwMode="auto">
          <a:xfrm>
            <a:off x="4468989" y="1243819"/>
            <a:ext cx="1549128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成绩与思考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24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4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4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4468989" y="1243819"/>
            <a:ext cx="1549128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成绩与思考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 Placeholder 3"/>
          <p:cNvSpPr txBox="1">
            <a:spLocks/>
          </p:cNvSpPr>
          <p:nvPr/>
        </p:nvSpPr>
        <p:spPr>
          <a:xfrm>
            <a:off x="1997202" y="2258506"/>
            <a:ext cx="1636244" cy="1636244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1598" dirty="0"/>
          </a:p>
        </p:txBody>
      </p:sp>
      <p:sp>
        <p:nvSpPr>
          <p:cNvPr id="63" name="Text Placeholder 4"/>
          <p:cNvSpPr txBox="1">
            <a:spLocks/>
          </p:cNvSpPr>
          <p:nvPr/>
        </p:nvSpPr>
        <p:spPr>
          <a:xfrm>
            <a:off x="4456832" y="2266406"/>
            <a:ext cx="1636244" cy="1636244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1598" dirty="0"/>
          </a:p>
        </p:txBody>
      </p:sp>
      <p:sp>
        <p:nvSpPr>
          <p:cNvPr id="64" name="Text Placeholder 5"/>
          <p:cNvSpPr txBox="1">
            <a:spLocks/>
          </p:cNvSpPr>
          <p:nvPr/>
        </p:nvSpPr>
        <p:spPr>
          <a:xfrm>
            <a:off x="6916463" y="2266406"/>
            <a:ext cx="1636244" cy="1636244"/>
          </a:xfrm>
          <a:prstGeom prst="ellipse">
            <a:avLst/>
          </a:prstGeom>
          <a:solidFill>
            <a:srgbClr val="152F47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JM" sz="1598" dirty="0"/>
          </a:p>
        </p:txBody>
      </p:sp>
      <p:sp>
        <p:nvSpPr>
          <p:cNvPr id="65" name="Right Arrow 10"/>
          <p:cNvSpPr/>
          <p:nvPr/>
        </p:nvSpPr>
        <p:spPr>
          <a:xfrm rot="16200000" flipV="1">
            <a:off x="1717170" y="2873538"/>
            <a:ext cx="692590" cy="467498"/>
          </a:xfrm>
          <a:prstGeom prst="rightArrow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1598"/>
          </a:p>
        </p:txBody>
      </p:sp>
      <p:sp>
        <p:nvSpPr>
          <p:cNvPr id="66" name="Right Arrow 11"/>
          <p:cNvSpPr/>
          <p:nvPr/>
        </p:nvSpPr>
        <p:spPr>
          <a:xfrm rot="16200000" flipV="1">
            <a:off x="4177017" y="2873538"/>
            <a:ext cx="692590" cy="46749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1598"/>
          </a:p>
        </p:txBody>
      </p:sp>
      <p:sp>
        <p:nvSpPr>
          <p:cNvPr id="67" name="Right Arrow 12"/>
          <p:cNvSpPr/>
          <p:nvPr/>
        </p:nvSpPr>
        <p:spPr>
          <a:xfrm rot="5400000" flipV="1">
            <a:off x="6651658" y="2873538"/>
            <a:ext cx="692590" cy="467498"/>
          </a:xfrm>
          <a:prstGeom prst="rightArrow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JM" sz="1598"/>
          </a:p>
        </p:txBody>
      </p:sp>
      <p:grpSp>
        <p:nvGrpSpPr>
          <p:cNvPr id="76" name="组合 75"/>
          <p:cNvGrpSpPr/>
          <p:nvPr/>
        </p:nvGrpSpPr>
        <p:grpSpPr>
          <a:xfrm>
            <a:off x="1816766" y="4208827"/>
            <a:ext cx="1997243" cy="1154075"/>
            <a:chOff x="1687778" y="4584791"/>
            <a:chExt cx="2343898" cy="992595"/>
          </a:xfrm>
        </p:grpSpPr>
        <p:sp>
          <p:nvSpPr>
            <p:cNvPr id="77" name="文本框 76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91355" tIns="45678" rIns="91355" bIns="45678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2269774" y="4584791"/>
              <a:ext cx="1179908" cy="290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2367308" y="2922945"/>
            <a:ext cx="10315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5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添加内容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4850528" y="2922945"/>
            <a:ext cx="10315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5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添加内容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7286568" y="2922945"/>
            <a:ext cx="103154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5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添加内容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4276549" y="4208827"/>
            <a:ext cx="1997243" cy="1154075"/>
            <a:chOff x="1687778" y="4584791"/>
            <a:chExt cx="2343898" cy="992595"/>
          </a:xfrm>
        </p:grpSpPr>
        <p:sp>
          <p:nvSpPr>
            <p:cNvPr id="84" name="文本框 83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91355" tIns="45678" rIns="91355" bIns="45678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269774" y="4584791"/>
              <a:ext cx="1179908" cy="290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735963" y="4208827"/>
            <a:ext cx="1997243" cy="1154075"/>
            <a:chOff x="1687778" y="4584791"/>
            <a:chExt cx="2343898" cy="992595"/>
          </a:xfrm>
        </p:grpSpPr>
        <p:sp>
          <p:nvSpPr>
            <p:cNvPr id="87" name="文本框 86"/>
            <p:cNvSpPr txBox="1"/>
            <p:nvPr/>
          </p:nvSpPr>
          <p:spPr>
            <a:xfrm>
              <a:off x="1687778" y="4872230"/>
              <a:ext cx="2343898" cy="705156"/>
            </a:xfrm>
            <a:prstGeom prst="rect">
              <a:avLst/>
            </a:prstGeom>
          </p:spPr>
          <p:txBody>
            <a:bodyPr vert="horz" lIns="91355" tIns="45678" rIns="91355" bIns="45678" rtlCol="0" anchor="t">
              <a:noAutofit/>
            </a:bodyPr>
            <a:lstStyle>
              <a:lvl1pPr indent="0">
                <a:lnSpc>
                  <a:spcPct val="15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20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>
                  <a:latin typeface="Microsoft YaHei UI" panose="020B0503020204020204" pitchFamily="34" charset="-122"/>
                  <a:ea typeface="Microsoft YaHei UI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6pPr>
              <a:lvl7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7pPr>
              <a:lvl8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8pPr>
              <a:lvl9pPr indent="0">
                <a:lnSpc>
                  <a:spcPct val="90000"/>
                </a:lnSpc>
                <a:spcBef>
                  <a:spcPct val="30000"/>
                </a:spcBef>
                <a:buFont typeface="Arial" panose="020B0604020202020204" pitchFamily="34" charset="0"/>
                <a:buNone/>
                <a:defRPr lang="zh-CN" sz="1600"/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rPr>
                <a:t>在此录入上述图表的综合描述说明，在此录入上述图表的综合描述说明，在此录入上述图表的综合描述说明。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69774" y="4584791"/>
              <a:ext cx="1179908" cy="2909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98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7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9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2" grpId="0" uiExpand="1" build="p" animBg="1"/>
      <p:bldP spid="63" grpId="0" uiExpand="1" build="p" animBg="1"/>
      <p:bldP spid="64" grpId="0" uiExpand="1" build="p" animBg="1"/>
      <p:bldP spid="65" grpId="0" animBg="1"/>
      <p:bldP spid="66" grpId="0" animBg="1"/>
      <p:bldP spid="67" grpId="0" animBg="1"/>
      <p:bldP spid="80" grpId="0"/>
      <p:bldP spid="81" grpId="0"/>
      <p:bldP spid="8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参考书籍</a:t>
            </a:r>
            <a:endParaRPr lang="en-US" altLang="zh-CN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2097168" y="4497530"/>
            <a:ext cx="628650" cy="628650"/>
            <a:chOff x="8799095" y="1876644"/>
            <a:chExt cx="838200" cy="838200"/>
          </a:xfrm>
        </p:grpSpPr>
        <p:sp>
          <p:nvSpPr>
            <p:cNvPr id="52" name="Rounded Rectangle 13"/>
            <p:cNvSpPr/>
            <p:nvPr/>
          </p:nvSpPr>
          <p:spPr>
            <a:xfrm>
              <a:off x="8799095" y="1876644"/>
              <a:ext cx="838200" cy="838200"/>
            </a:xfrm>
            <a:prstGeom prst="roundRect">
              <a:avLst/>
            </a:pr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9017284" y="2097329"/>
              <a:ext cx="401822" cy="396830"/>
            </a:xfrm>
            <a:custGeom>
              <a:avLst/>
              <a:gdLst>
                <a:gd name="T0" fmla="*/ 114 w 121"/>
                <a:gd name="T1" fmla="*/ 89 h 119"/>
                <a:gd name="T2" fmla="*/ 88 w 121"/>
                <a:gd name="T3" fmla="*/ 62 h 119"/>
                <a:gd name="T4" fmla="*/ 71 w 121"/>
                <a:gd name="T5" fmla="*/ 58 h 119"/>
                <a:gd name="T6" fmla="*/ 61 w 121"/>
                <a:gd name="T7" fmla="*/ 48 h 119"/>
                <a:gd name="T8" fmla="*/ 56 w 121"/>
                <a:gd name="T9" fmla="*/ 33 h 119"/>
                <a:gd name="T10" fmla="*/ 30 w 121"/>
                <a:gd name="T11" fmla="*/ 6 h 119"/>
                <a:gd name="T12" fmla="*/ 7 w 121"/>
                <a:gd name="T13" fmla="*/ 6 h 119"/>
                <a:gd name="T14" fmla="*/ 7 w 121"/>
                <a:gd name="T15" fmla="*/ 29 h 119"/>
                <a:gd name="T16" fmla="*/ 33 w 121"/>
                <a:gd name="T17" fmla="*/ 56 h 119"/>
                <a:gd name="T18" fmla="*/ 51 w 121"/>
                <a:gd name="T19" fmla="*/ 60 h 119"/>
                <a:gd name="T20" fmla="*/ 60 w 121"/>
                <a:gd name="T21" fmla="*/ 70 h 119"/>
                <a:gd name="T22" fmla="*/ 65 w 121"/>
                <a:gd name="T23" fmla="*/ 85 h 119"/>
                <a:gd name="T24" fmla="*/ 91 w 121"/>
                <a:gd name="T25" fmla="*/ 112 h 119"/>
                <a:gd name="T26" fmla="*/ 114 w 121"/>
                <a:gd name="T27" fmla="*/ 112 h 119"/>
                <a:gd name="T28" fmla="*/ 114 w 121"/>
                <a:gd name="T29" fmla="*/ 89 h 119"/>
                <a:gd name="T30" fmla="*/ 36 w 121"/>
                <a:gd name="T31" fmla="*/ 51 h 119"/>
                <a:gd name="T32" fmla="*/ 12 w 121"/>
                <a:gd name="T33" fmla="*/ 27 h 119"/>
                <a:gd name="T34" fmla="*/ 11 w 121"/>
                <a:gd name="T35" fmla="*/ 11 h 119"/>
                <a:gd name="T36" fmla="*/ 27 w 121"/>
                <a:gd name="T37" fmla="*/ 12 h 119"/>
                <a:gd name="T38" fmla="*/ 51 w 121"/>
                <a:gd name="T39" fmla="*/ 36 h 119"/>
                <a:gd name="T40" fmla="*/ 54 w 121"/>
                <a:gd name="T41" fmla="*/ 42 h 119"/>
                <a:gd name="T42" fmla="*/ 43 w 121"/>
                <a:gd name="T43" fmla="*/ 42 h 119"/>
                <a:gd name="T44" fmla="*/ 43 w 121"/>
                <a:gd name="T45" fmla="*/ 53 h 119"/>
                <a:gd name="T46" fmla="*/ 45 w 121"/>
                <a:gd name="T47" fmla="*/ 54 h 119"/>
                <a:gd name="T48" fmla="*/ 36 w 121"/>
                <a:gd name="T49" fmla="*/ 51 h 119"/>
                <a:gd name="T50" fmla="*/ 110 w 121"/>
                <a:gd name="T51" fmla="*/ 107 h 119"/>
                <a:gd name="T52" fmla="*/ 94 w 121"/>
                <a:gd name="T53" fmla="*/ 107 h 119"/>
                <a:gd name="T54" fmla="*/ 70 w 121"/>
                <a:gd name="T55" fmla="*/ 83 h 119"/>
                <a:gd name="T56" fmla="*/ 67 w 121"/>
                <a:gd name="T57" fmla="*/ 76 h 119"/>
                <a:gd name="T58" fmla="*/ 71 w 121"/>
                <a:gd name="T59" fmla="*/ 80 h 119"/>
                <a:gd name="T60" fmla="*/ 82 w 121"/>
                <a:gd name="T61" fmla="*/ 80 h 119"/>
                <a:gd name="T62" fmla="*/ 82 w 121"/>
                <a:gd name="T63" fmla="*/ 69 h 119"/>
                <a:gd name="T64" fmla="*/ 77 w 121"/>
                <a:gd name="T65" fmla="*/ 64 h 119"/>
                <a:gd name="T66" fmla="*/ 85 w 121"/>
                <a:gd name="T67" fmla="*/ 68 h 119"/>
                <a:gd name="T68" fmla="*/ 109 w 121"/>
                <a:gd name="T69" fmla="*/ 92 h 119"/>
                <a:gd name="T70" fmla="*/ 110 w 121"/>
                <a:gd name="T71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19">
                  <a:moveTo>
                    <a:pt x="114" y="89"/>
                  </a:moveTo>
                  <a:cubicBezTo>
                    <a:pt x="88" y="62"/>
                    <a:pt x="88" y="62"/>
                    <a:pt x="88" y="62"/>
                  </a:cubicBezTo>
                  <a:cubicBezTo>
                    <a:pt x="83" y="58"/>
                    <a:pt x="77" y="57"/>
                    <a:pt x="71" y="5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3"/>
                    <a:pt x="61" y="37"/>
                    <a:pt x="56" y="3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0"/>
                    <a:pt x="13" y="0"/>
                    <a:pt x="7" y="6"/>
                  </a:cubicBezTo>
                  <a:cubicBezTo>
                    <a:pt x="0" y="13"/>
                    <a:pt x="0" y="23"/>
                    <a:pt x="7" y="2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61"/>
                    <a:pt x="45" y="62"/>
                    <a:pt x="51" y="6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5"/>
                    <a:pt x="60" y="81"/>
                    <a:pt x="65" y="85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8" y="119"/>
                    <a:pt x="108" y="119"/>
                    <a:pt x="114" y="112"/>
                  </a:cubicBezTo>
                  <a:cubicBezTo>
                    <a:pt x="121" y="106"/>
                    <a:pt x="121" y="95"/>
                    <a:pt x="114" y="89"/>
                  </a:cubicBezTo>
                  <a:close/>
                  <a:moveTo>
                    <a:pt x="36" y="51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7" y="22"/>
                    <a:pt x="7" y="15"/>
                    <a:pt x="11" y="11"/>
                  </a:cubicBezTo>
                  <a:cubicBezTo>
                    <a:pt x="16" y="7"/>
                    <a:pt x="23" y="7"/>
                    <a:pt x="27" y="12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3" y="37"/>
                    <a:pt x="54" y="40"/>
                    <a:pt x="54" y="42"/>
                  </a:cubicBezTo>
                  <a:cubicBezTo>
                    <a:pt x="51" y="39"/>
                    <a:pt x="46" y="39"/>
                    <a:pt x="43" y="42"/>
                  </a:cubicBezTo>
                  <a:cubicBezTo>
                    <a:pt x="40" y="45"/>
                    <a:pt x="40" y="50"/>
                    <a:pt x="43" y="53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2" y="54"/>
                    <a:pt x="38" y="53"/>
                    <a:pt x="36" y="51"/>
                  </a:cubicBezTo>
                  <a:close/>
                  <a:moveTo>
                    <a:pt x="110" y="107"/>
                  </a:moveTo>
                  <a:cubicBezTo>
                    <a:pt x="105" y="111"/>
                    <a:pt x="98" y="111"/>
                    <a:pt x="94" y="107"/>
                  </a:cubicBezTo>
                  <a:cubicBezTo>
                    <a:pt x="70" y="83"/>
                    <a:pt x="70" y="83"/>
                    <a:pt x="70" y="83"/>
                  </a:cubicBezTo>
                  <a:cubicBezTo>
                    <a:pt x="68" y="81"/>
                    <a:pt x="67" y="78"/>
                    <a:pt x="67" y="76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4" y="83"/>
                    <a:pt x="79" y="83"/>
                    <a:pt x="82" y="80"/>
                  </a:cubicBezTo>
                  <a:cubicBezTo>
                    <a:pt x="85" y="77"/>
                    <a:pt x="85" y="72"/>
                    <a:pt x="82" y="69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0" y="64"/>
                    <a:pt x="83" y="65"/>
                    <a:pt x="85" y="68"/>
                  </a:cubicBezTo>
                  <a:cubicBezTo>
                    <a:pt x="109" y="92"/>
                    <a:pt x="109" y="92"/>
                    <a:pt x="109" y="92"/>
                  </a:cubicBezTo>
                  <a:cubicBezTo>
                    <a:pt x="114" y="96"/>
                    <a:pt x="114" y="103"/>
                    <a:pt x="11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77385" y="2204240"/>
            <a:ext cx="628650" cy="628650"/>
            <a:chOff x="6226075" y="1876644"/>
            <a:chExt cx="838200" cy="838200"/>
          </a:xfrm>
        </p:grpSpPr>
        <p:sp>
          <p:nvSpPr>
            <p:cNvPr id="51" name="Rounded Rectangle 11"/>
            <p:cNvSpPr/>
            <p:nvPr/>
          </p:nvSpPr>
          <p:spPr>
            <a:xfrm>
              <a:off x="6226075" y="1876644"/>
              <a:ext cx="838200" cy="838200"/>
            </a:xfrm>
            <a:prstGeom prst="roundRect">
              <a:avLst/>
            </a:pr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7" name="Group 24"/>
            <p:cNvGrpSpPr/>
            <p:nvPr/>
          </p:nvGrpSpPr>
          <p:grpSpPr>
            <a:xfrm>
              <a:off x="6439272" y="2107312"/>
              <a:ext cx="411805" cy="376863"/>
              <a:chOff x="6726389" y="1486674"/>
              <a:chExt cx="411805" cy="376863"/>
            </a:xfrm>
            <a:solidFill>
              <a:schemeClr val="bg1"/>
            </a:solidFill>
          </p:grpSpPr>
          <p:sp>
            <p:nvSpPr>
              <p:cNvPr id="58" name="Oval 52"/>
              <p:cNvSpPr>
                <a:spLocks noChangeArrowheads="1"/>
              </p:cNvSpPr>
              <p:nvPr/>
            </p:nvSpPr>
            <p:spPr bwMode="auto">
              <a:xfrm>
                <a:off x="6773808" y="1786168"/>
                <a:ext cx="44924" cy="424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Oval 53"/>
              <p:cNvSpPr>
                <a:spLocks noChangeArrowheads="1"/>
              </p:cNvSpPr>
              <p:nvPr/>
            </p:nvSpPr>
            <p:spPr bwMode="auto">
              <a:xfrm>
                <a:off x="6748851" y="1836083"/>
                <a:ext cx="24958" cy="274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Freeform 54"/>
              <p:cNvSpPr>
                <a:spLocks/>
              </p:cNvSpPr>
              <p:nvPr/>
            </p:nvSpPr>
            <p:spPr bwMode="auto">
              <a:xfrm>
                <a:off x="6726389" y="1486674"/>
                <a:ext cx="411805" cy="292007"/>
              </a:xfrm>
              <a:custGeom>
                <a:avLst/>
                <a:gdLst>
                  <a:gd name="T0" fmla="*/ 124 w 124"/>
                  <a:gd name="T1" fmla="*/ 34 h 88"/>
                  <a:gd name="T2" fmla="*/ 99 w 124"/>
                  <a:gd name="T3" fmla="*/ 9 h 88"/>
                  <a:gd name="T4" fmla="*/ 93 w 124"/>
                  <a:gd name="T5" fmla="*/ 10 h 88"/>
                  <a:gd name="T6" fmla="*/ 74 w 124"/>
                  <a:gd name="T7" fmla="*/ 0 h 88"/>
                  <a:gd name="T8" fmla="*/ 60 w 124"/>
                  <a:gd name="T9" fmla="*/ 5 h 88"/>
                  <a:gd name="T10" fmla="*/ 46 w 124"/>
                  <a:gd name="T11" fmla="*/ 0 h 88"/>
                  <a:gd name="T12" fmla="*/ 31 w 124"/>
                  <a:gd name="T13" fmla="*/ 5 h 88"/>
                  <a:gd name="T14" fmla="*/ 25 w 124"/>
                  <a:gd name="T15" fmla="*/ 5 h 88"/>
                  <a:gd name="T16" fmla="*/ 0 w 124"/>
                  <a:gd name="T17" fmla="*/ 30 h 88"/>
                  <a:gd name="T18" fmla="*/ 3 w 124"/>
                  <a:gd name="T19" fmla="*/ 43 h 88"/>
                  <a:gd name="T20" fmla="*/ 0 w 124"/>
                  <a:gd name="T21" fmla="*/ 55 h 88"/>
                  <a:gd name="T22" fmla="*/ 25 w 124"/>
                  <a:gd name="T23" fmla="*/ 80 h 88"/>
                  <a:gd name="T24" fmla="*/ 28 w 124"/>
                  <a:gd name="T25" fmla="*/ 80 h 88"/>
                  <a:gd name="T26" fmla="*/ 46 w 124"/>
                  <a:gd name="T27" fmla="*/ 88 h 88"/>
                  <a:gd name="T28" fmla="*/ 64 w 124"/>
                  <a:gd name="T29" fmla="*/ 80 h 88"/>
                  <a:gd name="T30" fmla="*/ 79 w 124"/>
                  <a:gd name="T31" fmla="*/ 85 h 88"/>
                  <a:gd name="T32" fmla="*/ 104 w 124"/>
                  <a:gd name="T33" fmla="*/ 60 h 88"/>
                  <a:gd name="T34" fmla="*/ 104 w 124"/>
                  <a:gd name="T35" fmla="*/ 59 h 88"/>
                  <a:gd name="T36" fmla="*/ 124 w 124"/>
                  <a:gd name="T37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4" h="88">
                    <a:moveTo>
                      <a:pt x="124" y="34"/>
                    </a:moveTo>
                    <a:cubicBezTo>
                      <a:pt x="124" y="21"/>
                      <a:pt x="113" y="9"/>
                      <a:pt x="99" y="9"/>
                    </a:cubicBezTo>
                    <a:cubicBezTo>
                      <a:pt x="97" y="9"/>
                      <a:pt x="95" y="10"/>
                      <a:pt x="93" y="10"/>
                    </a:cubicBezTo>
                    <a:cubicBezTo>
                      <a:pt x="89" y="4"/>
                      <a:pt x="82" y="0"/>
                      <a:pt x="74" y="0"/>
                    </a:cubicBezTo>
                    <a:cubicBezTo>
                      <a:pt x="69" y="0"/>
                      <a:pt x="64" y="2"/>
                      <a:pt x="60" y="5"/>
                    </a:cubicBezTo>
                    <a:cubicBezTo>
                      <a:pt x="56" y="2"/>
                      <a:pt x="51" y="0"/>
                      <a:pt x="46" y="0"/>
                    </a:cubicBezTo>
                    <a:cubicBezTo>
                      <a:pt x="40" y="0"/>
                      <a:pt x="35" y="2"/>
                      <a:pt x="31" y="5"/>
                    </a:cubicBezTo>
                    <a:cubicBezTo>
                      <a:pt x="29" y="5"/>
                      <a:pt x="27" y="5"/>
                      <a:pt x="25" y="5"/>
                    </a:cubicBezTo>
                    <a:cubicBezTo>
                      <a:pt x="11" y="5"/>
                      <a:pt x="0" y="16"/>
                      <a:pt x="0" y="30"/>
                    </a:cubicBezTo>
                    <a:cubicBezTo>
                      <a:pt x="0" y="35"/>
                      <a:pt x="1" y="39"/>
                      <a:pt x="3" y="43"/>
                    </a:cubicBezTo>
                    <a:cubicBezTo>
                      <a:pt x="1" y="46"/>
                      <a:pt x="0" y="51"/>
                      <a:pt x="0" y="55"/>
                    </a:cubicBezTo>
                    <a:cubicBezTo>
                      <a:pt x="0" y="69"/>
                      <a:pt x="11" y="80"/>
                      <a:pt x="25" y="80"/>
                    </a:cubicBezTo>
                    <a:cubicBezTo>
                      <a:pt x="26" y="80"/>
                      <a:pt x="27" y="80"/>
                      <a:pt x="28" y="80"/>
                    </a:cubicBezTo>
                    <a:cubicBezTo>
                      <a:pt x="32" y="85"/>
                      <a:pt x="39" y="88"/>
                      <a:pt x="46" y="88"/>
                    </a:cubicBezTo>
                    <a:cubicBezTo>
                      <a:pt x="53" y="88"/>
                      <a:pt x="59" y="85"/>
                      <a:pt x="64" y="80"/>
                    </a:cubicBezTo>
                    <a:cubicBezTo>
                      <a:pt x="68" y="83"/>
                      <a:pt x="73" y="85"/>
                      <a:pt x="79" y="85"/>
                    </a:cubicBezTo>
                    <a:cubicBezTo>
                      <a:pt x="92" y="85"/>
                      <a:pt x="104" y="74"/>
                      <a:pt x="104" y="60"/>
                    </a:cubicBezTo>
                    <a:cubicBezTo>
                      <a:pt x="104" y="60"/>
                      <a:pt x="104" y="59"/>
                      <a:pt x="104" y="59"/>
                    </a:cubicBezTo>
                    <a:cubicBezTo>
                      <a:pt x="115" y="57"/>
                      <a:pt x="124" y="47"/>
                      <a:pt x="124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097168" y="3350885"/>
            <a:ext cx="628650" cy="628650"/>
            <a:chOff x="3693695" y="3225466"/>
            <a:chExt cx="838200" cy="838200"/>
          </a:xfrm>
        </p:grpSpPr>
        <p:sp>
          <p:nvSpPr>
            <p:cNvPr id="53" name="Rounded Rectangle 15"/>
            <p:cNvSpPr/>
            <p:nvPr/>
          </p:nvSpPr>
          <p:spPr>
            <a:xfrm>
              <a:off x="3693695" y="3225466"/>
              <a:ext cx="838200" cy="838200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3898158" y="3419946"/>
              <a:ext cx="429274" cy="449241"/>
            </a:xfrm>
            <a:custGeom>
              <a:avLst/>
              <a:gdLst>
                <a:gd name="T0" fmla="*/ 83 w 129"/>
                <a:gd name="T1" fmla="*/ 92 h 135"/>
                <a:gd name="T2" fmla="*/ 127 w 129"/>
                <a:gd name="T3" fmla="*/ 26 h 135"/>
                <a:gd name="T4" fmla="*/ 127 w 129"/>
                <a:gd name="T5" fmla="*/ 21 h 135"/>
                <a:gd name="T6" fmla="*/ 117 w 129"/>
                <a:gd name="T7" fmla="*/ 10 h 135"/>
                <a:gd name="T8" fmla="*/ 112 w 129"/>
                <a:gd name="T9" fmla="*/ 10 h 135"/>
                <a:gd name="T10" fmla="*/ 107 w 129"/>
                <a:gd name="T11" fmla="*/ 16 h 135"/>
                <a:gd name="T12" fmla="*/ 101 w 129"/>
                <a:gd name="T13" fmla="*/ 16 h 135"/>
                <a:gd name="T14" fmla="*/ 101 w 129"/>
                <a:gd name="T15" fmla="*/ 0 h 135"/>
                <a:gd name="T16" fmla="*/ 27 w 129"/>
                <a:gd name="T17" fmla="*/ 0 h 135"/>
                <a:gd name="T18" fmla="*/ 27 w 129"/>
                <a:gd name="T19" fmla="*/ 16 h 135"/>
                <a:gd name="T20" fmla="*/ 22 w 129"/>
                <a:gd name="T21" fmla="*/ 16 h 135"/>
                <a:gd name="T22" fmla="*/ 17 w 129"/>
                <a:gd name="T23" fmla="*/ 10 h 135"/>
                <a:gd name="T24" fmla="*/ 12 w 129"/>
                <a:gd name="T25" fmla="*/ 10 h 135"/>
                <a:gd name="T26" fmla="*/ 1 w 129"/>
                <a:gd name="T27" fmla="*/ 21 h 135"/>
                <a:gd name="T28" fmla="*/ 1 w 129"/>
                <a:gd name="T29" fmla="*/ 26 h 135"/>
                <a:gd name="T30" fmla="*/ 46 w 129"/>
                <a:gd name="T31" fmla="*/ 92 h 135"/>
                <a:gd name="T32" fmla="*/ 59 w 129"/>
                <a:gd name="T33" fmla="*/ 98 h 135"/>
                <a:gd name="T34" fmla="*/ 59 w 129"/>
                <a:gd name="T35" fmla="*/ 103 h 135"/>
                <a:gd name="T36" fmla="*/ 54 w 129"/>
                <a:gd name="T37" fmla="*/ 106 h 135"/>
                <a:gd name="T38" fmla="*/ 59 w 129"/>
                <a:gd name="T39" fmla="*/ 108 h 135"/>
                <a:gd name="T40" fmla="*/ 59 w 129"/>
                <a:gd name="T41" fmla="*/ 114 h 135"/>
                <a:gd name="T42" fmla="*/ 54 w 129"/>
                <a:gd name="T43" fmla="*/ 119 h 135"/>
                <a:gd name="T44" fmla="*/ 48 w 129"/>
                <a:gd name="T45" fmla="*/ 124 h 135"/>
                <a:gd name="T46" fmla="*/ 43 w 129"/>
                <a:gd name="T47" fmla="*/ 129 h 135"/>
                <a:gd name="T48" fmla="*/ 49 w 129"/>
                <a:gd name="T49" fmla="*/ 135 h 135"/>
                <a:gd name="T50" fmla="*/ 80 w 129"/>
                <a:gd name="T51" fmla="*/ 135 h 135"/>
                <a:gd name="T52" fmla="*/ 85 w 129"/>
                <a:gd name="T53" fmla="*/ 129 h 135"/>
                <a:gd name="T54" fmla="*/ 80 w 129"/>
                <a:gd name="T55" fmla="*/ 124 h 135"/>
                <a:gd name="T56" fmla="*/ 74 w 129"/>
                <a:gd name="T57" fmla="*/ 119 h 135"/>
                <a:gd name="T58" fmla="*/ 69 w 129"/>
                <a:gd name="T59" fmla="*/ 114 h 135"/>
                <a:gd name="T60" fmla="*/ 69 w 129"/>
                <a:gd name="T61" fmla="*/ 108 h 135"/>
                <a:gd name="T62" fmla="*/ 75 w 129"/>
                <a:gd name="T63" fmla="*/ 106 h 135"/>
                <a:gd name="T64" fmla="*/ 69 w 129"/>
                <a:gd name="T65" fmla="*/ 103 h 135"/>
                <a:gd name="T66" fmla="*/ 69 w 129"/>
                <a:gd name="T67" fmla="*/ 98 h 135"/>
                <a:gd name="T68" fmla="*/ 83 w 129"/>
                <a:gd name="T69" fmla="*/ 92 h 135"/>
                <a:gd name="T70" fmla="*/ 101 w 129"/>
                <a:gd name="T71" fmla="*/ 21 h 135"/>
                <a:gd name="T72" fmla="*/ 107 w 129"/>
                <a:gd name="T73" fmla="*/ 21 h 135"/>
                <a:gd name="T74" fmla="*/ 112 w 129"/>
                <a:gd name="T75" fmla="*/ 16 h 135"/>
                <a:gd name="T76" fmla="*/ 117 w 129"/>
                <a:gd name="T77" fmla="*/ 21 h 135"/>
                <a:gd name="T78" fmla="*/ 117 w 129"/>
                <a:gd name="T79" fmla="*/ 26 h 135"/>
                <a:gd name="T80" fmla="*/ 91 w 129"/>
                <a:gd name="T81" fmla="*/ 71 h 135"/>
                <a:gd name="T82" fmla="*/ 101 w 129"/>
                <a:gd name="T83" fmla="*/ 21 h 135"/>
                <a:gd name="T84" fmla="*/ 36 w 129"/>
                <a:gd name="T85" fmla="*/ 72 h 135"/>
                <a:gd name="T86" fmla="*/ 10 w 129"/>
                <a:gd name="T87" fmla="*/ 27 h 135"/>
                <a:gd name="T88" fmla="*/ 10 w 129"/>
                <a:gd name="T89" fmla="*/ 22 h 135"/>
                <a:gd name="T90" fmla="*/ 15 w 129"/>
                <a:gd name="T91" fmla="*/ 17 h 135"/>
                <a:gd name="T92" fmla="*/ 20 w 129"/>
                <a:gd name="T93" fmla="*/ 22 h 135"/>
                <a:gd name="T94" fmla="*/ 26 w 129"/>
                <a:gd name="T95" fmla="*/ 22 h 135"/>
                <a:gd name="T96" fmla="*/ 36 w 129"/>
                <a:gd name="T97" fmla="*/ 7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135">
                  <a:moveTo>
                    <a:pt x="83" y="92"/>
                  </a:moveTo>
                  <a:cubicBezTo>
                    <a:pt x="129" y="63"/>
                    <a:pt x="127" y="26"/>
                    <a:pt x="127" y="26"/>
                  </a:cubicBezTo>
                  <a:cubicBezTo>
                    <a:pt x="127" y="21"/>
                    <a:pt x="127" y="21"/>
                    <a:pt x="127" y="21"/>
                  </a:cubicBezTo>
                  <a:cubicBezTo>
                    <a:pt x="127" y="21"/>
                    <a:pt x="128" y="10"/>
                    <a:pt x="117" y="10"/>
                  </a:cubicBezTo>
                  <a:cubicBezTo>
                    <a:pt x="114" y="10"/>
                    <a:pt x="112" y="10"/>
                    <a:pt x="112" y="10"/>
                  </a:cubicBezTo>
                  <a:cubicBezTo>
                    <a:pt x="107" y="10"/>
                    <a:pt x="107" y="16"/>
                    <a:pt x="107" y="16"/>
                  </a:cubicBezTo>
                  <a:cubicBezTo>
                    <a:pt x="107" y="16"/>
                    <a:pt x="104" y="16"/>
                    <a:pt x="101" y="16"/>
                  </a:cubicBezTo>
                  <a:cubicBezTo>
                    <a:pt x="101" y="12"/>
                    <a:pt x="101" y="0"/>
                    <a:pt x="101" y="0"/>
                  </a:cubicBezTo>
                  <a:cubicBezTo>
                    <a:pt x="56" y="7"/>
                    <a:pt x="27" y="0"/>
                    <a:pt x="27" y="0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0"/>
                    <a:pt x="17" y="10"/>
                  </a:cubicBezTo>
                  <a:cubicBezTo>
                    <a:pt x="17" y="10"/>
                    <a:pt x="15" y="10"/>
                    <a:pt x="12" y="10"/>
                  </a:cubicBezTo>
                  <a:cubicBezTo>
                    <a:pt x="1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6" y="92"/>
                  </a:cubicBezTo>
                  <a:cubicBezTo>
                    <a:pt x="46" y="92"/>
                    <a:pt x="52" y="98"/>
                    <a:pt x="59" y="98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3"/>
                    <a:pt x="54" y="106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4" y="119"/>
                  </a:cubicBezTo>
                  <a:cubicBezTo>
                    <a:pt x="54" y="124"/>
                    <a:pt x="48" y="124"/>
                    <a:pt x="48" y="124"/>
                  </a:cubicBezTo>
                  <a:cubicBezTo>
                    <a:pt x="48" y="124"/>
                    <a:pt x="43" y="125"/>
                    <a:pt x="43" y="129"/>
                  </a:cubicBezTo>
                  <a:cubicBezTo>
                    <a:pt x="43" y="129"/>
                    <a:pt x="42" y="135"/>
                    <a:pt x="49" y="135"/>
                  </a:cubicBezTo>
                  <a:cubicBezTo>
                    <a:pt x="56" y="135"/>
                    <a:pt x="80" y="135"/>
                    <a:pt x="80" y="135"/>
                  </a:cubicBezTo>
                  <a:cubicBezTo>
                    <a:pt x="85" y="135"/>
                    <a:pt x="85" y="129"/>
                    <a:pt x="85" y="129"/>
                  </a:cubicBezTo>
                  <a:cubicBezTo>
                    <a:pt x="85" y="129"/>
                    <a:pt x="85" y="124"/>
                    <a:pt x="80" y="124"/>
                  </a:cubicBezTo>
                  <a:cubicBezTo>
                    <a:pt x="74" y="124"/>
                    <a:pt x="74" y="119"/>
                    <a:pt x="74" y="119"/>
                  </a:cubicBezTo>
                  <a:cubicBezTo>
                    <a:pt x="74" y="119"/>
                    <a:pt x="69" y="119"/>
                    <a:pt x="69" y="114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08"/>
                    <a:pt x="75" y="109"/>
                    <a:pt x="75" y="106"/>
                  </a:cubicBezTo>
                  <a:cubicBezTo>
                    <a:pt x="75" y="103"/>
                    <a:pt x="69" y="103"/>
                    <a:pt x="69" y="103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75" y="98"/>
                    <a:pt x="79" y="96"/>
                    <a:pt x="83" y="92"/>
                  </a:cubicBezTo>
                  <a:close/>
                  <a:moveTo>
                    <a:pt x="101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2" y="16"/>
                    <a:pt x="112" y="16"/>
                  </a:cubicBezTo>
                  <a:cubicBezTo>
                    <a:pt x="117" y="16"/>
                    <a:pt x="117" y="21"/>
                    <a:pt x="117" y="21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6" y="47"/>
                    <a:pt x="91" y="71"/>
                  </a:cubicBezTo>
                  <a:cubicBezTo>
                    <a:pt x="96" y="61"/>
                    <a:pt x="101" y="38"/>
                    <a:pt x="101" y="21"/>
                  </a:cubicBezTo>
                  <a:close/>
                  <a:moveTo>
                    <a:pt x="36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7"/>
                    <a:pt x="15" y="17"/>
                  </a:cubicBezTo>
                  <a:cubicBezTo>
                    <a:pt x="15" y="17"/>
                    <a:pt x="15" y="22"/>
                    <a:pt x="20" y="22"/>
                  </a:cubicBezTo>
                  <a:cubicBezTo>
                    <a:pt x="20" y="22"/>
                    <a:pt x="24" y="22"/>
                    <a:pt x="26" y="22"/>
                  </a:cubicBezTo>
                  <a:cubicBezTo>
                    <a:pt x="26" y="39"/>
                    <a:pt x="30" y="62"/>
                    <a:pt x="36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77385" y="3350885"/>
            <a:ext cx="628650" cy="628650"/>
            <a:chOff x="6226075" y="3225466"/>
            <a:chExt cx="838200" cy="838200"/>
          </a:xfrm>
        </p:grpSpPr>
        <p:sp>
          <p:nvSpPr>
            <p:cNvPr id="54" name="Rounded Rectangle 17"/>
            <p:cNvSpPr/>
            <p:nvPr/>
          </p:nvSpPr>
          <p:spPr>
            <a:xfrm>
              <a:off x="6226075" y="3225466"/>
              <a:ext cx="838200" cy="838200"/>
            </a:xfrm>
            <a:prstGeom prst="roundRect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4" name="Group 29"/>
            <p:cNvGrpSpPr/>
            <p:nvPr/>
          </p:nvGrpSpPr>
          <p:grpSpPr>
            <a:xfrm>
              <a:off x="6482949" y="3448336"/>
              <a:ext cx="324452" cy="406813"/>
              <a:chOff x="5106627" y="2260366"/>
              <a:chExt cx="324452" cy="406813"/>
            </a:xfrm>
            <a:solidFill>
              <a:schemeClr val="bg1"/>
            </a:solidFill>
          </p:grpSpPr>
          <p:sp>
            <p:nvSpPr>
              <p:cNvPr id="75" name="Freeform 80"/>
              <p:cNvSpPr>
                <a:spLocks/>
              </p:cNvSpPr>
              <p:nvPr/>
            </p:nvSpPr>
            <p:spPr bwMode="auto">
              <a:xfrm>
                <a:off x="5106627" y="2430079"/>
                <a:ext cx="324452" cy="134772"/>
              </a:xfrm>
              <a:custGeom>
                <a:avLst/>
                <a:gdLst>
                  <a:gd name="T0" fmla="*/ 49 w 98"/>
                  <a:gd name="T1" fmla="*/ 16 h 40"/>
                  <a:gd name="T2" fmla="*/ 2 w 98"/>
                  <a:gd name="T3" fmla="*/ 0 h 40"/>
                  <a:gd name="T4" fmla="*/ 0 w 98"/>
                  <a:gd name="T5" fmla="*/ 5 h 40"/>
                  <a:gd name="T6" fmla="*/ 0 w 98"/>
                  <a:gd name="T7" fmla="*/ 20 h 40"/>
                  <a:gd name="T8" fmla="*/ 49 w 98"/>
                  <a:gd name="T9" fmla="*/ 40 h 40"/>
                  <a:gd name="T10" fmla="*/ 98 w 98"/>
                  <a:gd name="T11" fmla="*/ 20 h 40"/>
                  <a:gd name="T12" fmla="*/ 98 w 98"/>
                  <a:gd name="T13" fmla="*/ 5 h 40"/>
                  <a:gd name="T14" fmla="*/ 96 w 98"/>
                  <a:gd name="T15" fmla="*/ 0 h 40"/>
                  <a:gd name="T16" fmla="*/ 49 w 98"/>
                  <a:gd name="T1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6"/>
                    </a:moveTo>
                    <a:cubicBezTo>
                      <a:pt x="26" y="16"/>
                      <a:pt x="7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ubicBezTo>
                      <a:pt x="91" y="9"/>
                      <a:pt x="72" y="16"/>
                      <a:pt x="4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6" name="Freeform 81"/>
              <p:cNvSpPr>
                <a:spLocks/>
              </p:cNvSpPr>
              <p:nvPr/>
            </p:nvSpPr>
            <p:spPr bwMode="auto">
              <a:xfrm>
                <a:off x="5106627" y="2534902"/>
                <a:ext cx="324452" cy="132277"/>
              </a:xfrm>
              <a:custGeom>
                <a:avLst/>
                <a:gdLst>
                  <a:gd name="T0" fmla="*/ 49 w 98"/>
                  <a:gd name="T1" fmla="*/ 15 h 40"/>
                  <a:gd name="T2" fmla="*/ 2 w 98"/>
                  <a:gd name="T3" fmla="*/ 0 h 40"/>
                  <a:gd name="T4" fmla="*/ 0 w 98"/>
                  <a:gd name="T5" fmla="*/ 4 h 40"/>
                  <a:gd name="T6" fmla="*/ 0 w 98"/>
                  <a:gd name="T7" fmla="*/ 19 h 40"/>
                  <a:gd name="T8" fmla="*/ 49 w 98"/>
                  <a:gd name="T9" fmla="*/ 40 h 40"/>
                  <a:gd name="T10" fmla="*/ 98 w 98"/>
                  <a:gd name="T11" fmla="*/ 19 h 40"/>
                  <a:gd name="T12" fmla="*/ 98 w 98"/>
                  <a:gd name="T13" fmla="*/ 4 h 40"/>
                  <a:gd name="T14" fmla="*/ 96 w 98"/>
                  <a:gd name="T15" fmla="*/ 0 h 40"/>
                  <a:gd name="T16" fmla="*/ 49 w 98"/>
                  <a:gd name="T17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0">
                    <a:moveTo>
                      <a:pt x="49" y="15"/>
                    </a:moveTo>
                    <a:cubicBezTo>
                      <a:pt x="26" y="15"/>
                      <a:pt x="7" y="9"/>
                      <a:pt x="2" y="0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31"/>
                      <a:pt x="22" y="40"/>
                      <a:pt x="49" y="40"/>
                    </a:cubicBezTo>
                    <a:cubicBezTo>
                      <a:pt x="76" y="40"/>
                      <a:pt x="98" y="31"/>
                      <a:pt x="98" y="19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3"/>
                      <a:pt x="97" y="1"/>
                      <a:pt x="96" y="0"/>
                    </a:cubicBezTo>
                    <a:cubicBezTo>
                      <a:pt x="91" y="9"/>
                      <a:pt x="72" y="15"/>
                      <a:pt x="4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7" name="Freeform 82"/>
              <p:cNvSpPr>
                <a:spLocks/>
              </p:cNvSpPr>
              <p:nvPr/>
            </p:nvSpPr>
            <p:spPr bwMode="auto">
              <a:xfrm>
                <a:off x="5106627" y="2330248"/>
                <a:ext cx="324452" cy="137269"/>
              </a:xfrm>
              <a:custGeom>
                <a:avLst/>
                <a:gdLst>
                  <a:gd name="T0" fmla="*/ 96 w 98"/>
                  <a:gd name="T1" fmla="*/ 0 h 41"/>
                  <a:gd name="T2" fmla="*/ 49 w 98"/>
                  <a:gd name="T3" fmla="*/ 15 h 41"/>
                  <a:gd name="T4" fmla="*/ 2 w 98"/>
                  <a:gd name="T5" fmla="*/ 0 h 41"/>
                  <a:gd name="T6" fmla="*/ 0 w 98"/>
                  <a:gd name="T7" fmla="*/ 5 h 41"/>
                  <a:gd name="T8" fmla="*/ 0 w 98"/>
                  <a:gd name="T9" fmla="*/ 20 h 41"/>
                  <a:gd name="T10" fmla="*/ 49 w 98"/>
                  <a:gd name="T11" fmla="*/ 41 h 41"/>
                  <a:gd name="T12" fmla="*/ 98 w 98"/>
                  <a:gd name="T13" fmla="*/ 20 h 41"/>
                  <a:gd name="T14" fmla="*/ 98 w 98"/>
                  <a:gd name="T15" fmla="*/ 5 h 41"/>
                  <a:gd name="T16" fmla="*/ 96 w 98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41">
                    <a:moveTo>
                      <a:pt x="96" y="0"/>
                    </a:moveTo>
                    <a:cubicBezTo>
                      <a:pt x="95" y="9"/>
                      <a:pt x="75" y="15"/>
                      <a:pt x="49" y="15"/>
                    </a:cubicBezTo>
                    <a:cubicBezTo>
                      <a:pt x="24" y="15"/>
                      <a:pt x="3" y="9"/>
                      <a:pt x="2" y="0"/>
                    </a:cubicBezTo>
                    <a:cubicBezTo>
                      <a:pt x="1" y="2"/>
                      <a:pt x="0" y="3"/>
                      <a:pt x="0" y="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1"/>
                      <a:pt x="22" y="41"/>
                      <a:pt x="49" y="41"/>
                    </a:cubicBezTo>
                    <a:cubicBezTo>
                      <a:pt x="76" y="41"/>
                      <a:pt x="98" y="31"/>
                      <a:pt x="98" y="20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3"/>
                      <a:pt x="97" y="2"/>
                      <a:pt x="9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>
                <a:off x="5111618" y="2260366"/>
                <a:ext cx="316965" cy="10731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5277385" y="4497530"/>
            <a:ext cx="628650" cy="628650"/>
            <a:chOff x="8799095" y="3225466"/>
            <a:chExt cx="838200" cy="838200"/>
          </a:xfrm>
        </p:grpSpPr>
        <p:sp>
          <p:nvSpPr>
            <p:cNvPr id="55" name="Rounded Rectangle 19"/>
            <p:cNvSpPr/>
            <p:nvPr/>
          </p:nvSpPr>
          <p:spPr>
            <a:xfrm>
              <a:off x="8799095" y="3225466"/>
              <a:ext cx="838200" cy="838200"/>
            </a:xfrm>
            <a:prstGeom prst="roundRect">
              <a:avLst/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9" name="Group 34"/>
            <p:cNvGrpSpPr/>
            <p:nvPr/>
          </p:nvGrpSpPr>
          <p:grpSpPr>
            <a:xfrm>
              <a:off x="9018533" y="3535999"/>
              <a:ext cx="399324" cy="217134"/>
              <a:chOff x="7682273" y="3211260"/>
              <a:chExt cx="399324" cy="217134"/>
            </a:xfrm>
            <a:solidFill>
              <a:schemeClr val="bg1"/>
            </a:solidFill>
          </p:grpSpPr>
          <p:sp>
            <p:nvSpPr>
              <p:cNvPr id="80" name="Freeform 98"/>
              <p:cNvSpPr>
                <a:spLocks noEditPoints="1"/>
              </p:cNvSpPr>
              <p:nvPr/>
            </p:nvSpPr>
            <p:spPr bwMode="auto">
              <a:xfrm>
                <a:off x="7682273" y="3211260"/>
                <a:ext cx="289511" cy="217134"/>
              </a:xfrm>
              <a:custGeom>
                <a:avLst/>
                <a:gdLst>
                  <a:gd name="T0" fmla="*/ 26 w 87"/>
                  <a:gd name="T1" fmla="*/ 23 h 65"/>
                  <a:gd name="T2" fmla="*/ 26 w 87"/>
                  <a:gd name="T3" fmla="*/ 33 h 65"/>
                  <a:gd name="T4" fmla="*/ 7 w 87"/>
                  <a:gd name="T5" fmla="*/ 17 h 65"/>
                  <a:gd name="T6" fmla="*/ 7 w 87"/>
                  <a:gd name="T7" fmla="*/ 0 h 65"/>
                  <a:gd name="T8" fmla="*/ 0 w 87"/>
                  <a:gd name="T9" fmla="*/ 0 h 65"/>
                  <a:gd name="T10" fmla="*/ 0 w 87"/>
                  <a:gd name="T11" fmla="*/ 17 h 65"/>
                  <a:gd name="T12" fmla="*/ 26 w 87"/>
                  <a:gd name="T13" fmla="*/ 42 h 65"/>
                  <a:gd name="T14" fmla="*/ 26 w 87"/>
                  <a:gd name="T15" fmla="*/ 42 h 65"/>
                  <a:gd name="T16" fmla="*/ 26 w 87"/>
                  <a:gd name="T17" fmla="*/ 49 h 65"/>
                  <a:gd name="T18" fmla="*/ 41 w 87"/>
                  <a:gd name="T19" fmla="*/ 65 h 65"/>
                  <a:gd name="T20" fmla="*/ 87 w 87"/>
                  <a:gd name="T21" fmla="*/ 65 h 65"/>
                  <a:gd name="T22" fmla="*/ 87 w 87"/>
                  <a:gd name="T23" fmla="*/ 9 h 65"/>
                  <a:gd name="T24" fmla="*/ 40 w 87"/>
                  <a:gd name="T25" fmla="*/ 9 h 65"/>
                  <a:gd name="T26" fmla="*/ 26 w 87"/>
                  <a:gd name="T27" fmla="*/ 23 h 65"/>
                  <a:gd name="T28" fmla="*/ 73 w 87"/>
                  <a:gd name="T29" fmla="*/ 19 h 65"/>
                  <a:gd name="T30" fmla="*/ 80 w 87"/>
                  <a:gd name="T31" fmla="*/ 19 h 65"/>
                  <a:gd name="T32" fmla="*/ 80 w 87"/>
                  <a:gd name="T33" fmla="*/ 56 h 65"/>
                  <a:gd name="T34" fmla="*/ 73 w 87"/>
                  <a:gd name="T35" fmla="*/ 56 h 65"/>
                  <a:gd name="T36" fmla="*/ 73 w 87"/>
                  <a:gd name="T37" fmla="*/ 1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65">
                    <a:moveTo>
                      <a:pt x="26" y="23"/>
                    </a:moveTo>
                    <a:cubicBezTo>
                      <a:pt x="26" y="33"/>
                      <a:pt x="26" y="33"/>
                      <a:pt x="26" y="33"/>
                    </a:cubicBezTo>
                    <a:cubicBezTo>
                      <a:pt x="6" y="33"/>
                      <a:pt x="7" y="17"/>
                      <a:pt x="7" y="1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43"/>
                      <a:pt x="26" y="42"/>
                      <a:pt x="26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5" y="65"/>
                      <a:pt x="41" y="65"/>
                    </a:cubicBezTo>
                    <a:cubicBezTo>
                      <a:pt x="60" y="65"/>
                      <a:pt x="87" y="65"/>
                      <a:pt x="87" y="65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60" y="9"/>
                      <a:pt x="40" y="9"/>
                    </a:cubicBezTo>
                    <a:cubicBezTo>
                      <a:pt x="25" y="9"/>
                      <a:pt x="26" y="23"/>
                      <a:pt x="26" y="23"/>
                    </a:cubicBezTo>
                    <a:close/>
                    <a:moveTo>
                      <a:pt x="73" y="19"/>
                    </a:move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56"/>
                      <a:pt x="80" y="56"/>
                      <a:pt x="80" y="56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1" name="Freeform 99"/>
              <p:cNvSpPr>
                <a:spLocks noEditPoints="1"/>
              </p:cNvSpPr>
              <p:nvPr/>
            </p:nvSpPr>
            <p:spPr bwMode="auto">
              <a:xfrm>
                <a:off x="7981766" y="3368493"/>
                <a:ext cx="99831" cy="32446"/>
              </a:xfrm>
              <a:custGeom>
                <a:avLst/>
                <a:gdLst>
                  <a:gd name="T0" fmla="*/ 0 w 30"/>
                  <a:gd name="T1" fmla="*/ 10 h 10"/>
                  <a:gd name="T2" fmla="*/ 30 w 30"/>
                  <a:gd name="T3" fmla="*/ 10 h 10"/>
                  <a:gd name="T4" fmla="*/ 30 w 30"/>
                  <a:gd name="T5" fmla="*/ 0 h 10"/>
                  <a:gd name="T6" fmla="*/ 0 w 30"/>
                  <a:gd name="T7" fmla="*/ 0 h 10"/>
                  <a:gd name="T8" fmla="*/ 0 w 30"/>
                  <a:gd name="T9" fmla="*/ 10 h 10"/>
                  <a:gd name="T10" fmla="*/ 25 w 30"/>
                  <a:gd name="T11" fmla="*/ 2 h 10"/>
                  <a:gd name="T12" fmla="*/ 28 w 30"/>
                  <a:gd name="T13" fmla="*/ 5 h 10"/>
                  <a:gd name="T14" fmla="*/ 25 w 30"/>
                  <a:gd name="T15" fmla="*/ 8 h 10"/>
                  <a:gd name="T16" fmla="*/ 22 w 30"/>
                  <a:gd name="T17" fmla="*/ 5 h 10"/>
                  <a:gd name="T18" fmla="*/ 25 w 30"/>
                  <a:gd name="T1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10"/>
                    </a:move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"/>
                    </a:lnTo>
                    <a:close/>
                    <a:moveTo>
                      <a:pt x="25" y="2"/>
                    </a:moveTo>
                    <a:cubicBezTo>
                      <a:pt x="27" y="2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2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2" name="Freeform 100"/>
              <p:cNvSpPr>
                <a:spLocks noEditPoints="1"/>
              </p:cNvSpPr>
              <p:nvPr/>
            </p:nvSpPr>
            <p:spPr bwMode="auto">
              <a:xfrm>
                <a:off x="7981766" y="3276150"/>
                <a:ext cx="99831" cy="32446"/>
              </a:xfrm>
              <a:custGeom>
                <a:avLst/>
                <a:gdLst>
                  <a:gd name="T0" fmla="*/ 0 w 30"/>
                  <a:gd name="T1" fmla="*/ 0 h 10"/>
                  <a:gd name="T2" fmla="*/ 0 w 30"/>
                  <a:gd name="T3" fmla="*/ 10 h 10"/>
                  <a:gd name="T4" fmla="*/ 30 w 30"/>
                  <a:gd name="T5" fmla="*/ 10 h 10"/>
                  <a:gd name="T6" fmla="*/ 30 w 30"/>
                  <a:gd name="T7" fmla="*/ 0 h 10"/>
                  <a:gd name="T8" fmla="*/ 0 w 30"/>
                  <a:gd name="T9" fmla="*/ 0 h 10"/>
                  <a:gd name="T10" fmla="*/ 25 w 30"/>
                  <a:gd name="T11" fmla="*/ 8 h 10"/>
                  <a:gd name="T12" fmla="*/ 22 w 30"/>
                  <a:gd name="T13" fmla="*/ 5 h 10"/>
                  <a:gd name="T14" fmla="*/ 25 w 30"/>
                  <a:gd name="T15" fmla="*/ 3 h 10"/>
                  <a:gd name="T16" fmla="*/ 28 w 30"/>
                  <a:gd name="T17" fmla="*/ 5 h 10"/>
                  <a:gd name="T18" fmla="*/ 25 w 30"/>
                  <a:gd name="T1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0" y="0"/>
                    </a:lnTo>
                    <a:close/>
                    <a:moveTo>
                      <a:pt x="25" y="8"/>
                    </a:moveTo>
                    <a:cubicBezTo>
                      <a:pt x="23" y="8"/>
                      <a:pt x="22" y="7"/>
                      <a:pt x="22" y="5"/>
                    </a:cubicBezTo>
                    <a:cubicBezTo>
                      <a:pt x="22" y="4"/>
                      <a:pt x="23" y="3"/>
                      <a:pt x="25" y="3"/>
                    </a:cubicBezTo>
                    <a:cubicBezTo>
                      <a:pt x="27" y="3"/>
                      <a:pt x="28" y="4"/>
                      <a:pt x="28" y="5"/>
                    </a:cubicBezTo>
                    <a:cubicBezTo>
                      <a:pt x="28" y="7"/>
                      <a:pt x="27" y="8"/>
                      <a:pt x="2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2097168" y="2204240"/>
            <a:ext cx="628650" cy="628650"/>
            <a:chOff x="3693695" y="1876644"/>
            <a:chExt cx="838200" cy="838200"/>
          </a:xfrm>
        </p:grpSpPr>
        <p:sp>
          <p:nvSpPr>
            <p:cNvPr id="50" name="Rounded Rectangle 5"/>
            <p:cNvSpPr/>
            <p:nvPr/>
          </p:nvSpPr>
          <p:spPr>
            <a:xfrm>
              <a:off x="3693695" y="1876644"/>
              <a:ext cx="838200" cy="838200"/>
            </a:xfrm>
            <a:prstGeom prst="roundRect">
              <a:avLst/>
            </a:prstGeom>
            <a:solidFill>
              <a:srgbClr val="5DCE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3" name="Group 38"/>
            <p:cNvGrpSpPr/>
            <p:nvPr/>
          </p:nvGrpSpPr>
          <p:grpSpPr>
            <a:xfrm>
              <a:off x="3898158" y="2053653"/>
              <a:ext cx="429274" cy="484183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84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5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86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2854965" y="219510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点击输入书名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50285" y="2469135"/>
            <a:ext cx="20379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作者：王二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2854965" y="334420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点击输入书名</a:t>
            </a:r>
          </a:p>
        </p:txBody>
      </p:sp>
      <p:sp>
        <p:nvSpPr>
          <p:cNvPr id="90" name="文本框 89"/>
          <p:cNvSpPr txBox="1"/>
          <p:nvPr/>
        </p:nvSpPr>
        <p:spPr>
          <a:xfrm>
            <a:off x="2850285" y="3618237"/>
            <a:ext cx="2037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作者：王二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1" name="文本框 90"/>
          <p:cNvSpPr txBox="1"/>
          <p:nvPr/>
        </p:nvSpPr>
        <p:spPr>
          <a:xfrm>
            <a:off x="2854965" y="4493310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点击输入书名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2850285" y="4767338"/>
            <a:ext cx="2037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作者：王二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085320" y="219510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点击输入书名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6080640" y="2469135"/>
            <a:ext cx="2037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作者：王二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085320" y="334420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点击输入书名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6080640" y="3618237"/>
            <a:ext cx="20379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作者：王二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085320" y="4493310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点击输入书名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080640" y="4767338"/>
            <a:ext cx="2037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作者：王二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主要内容：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在此录入上述图表的综合描述说明，在此录入上述图表的综合描述说明。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22016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9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2905235" y="1593179"/>
            <a:ext cx="3333530" cy="830991"/>
          </a:xfrm>
          <a:prstGeom prst="rect">
            <a:avLst/>
          </a:prstGeom>
        </p:spPr>
        <p:txBody>
          <a:bodyPr wrap="square" lIns="68574" tIns="34287" rIns="68574" bIns="34287" anchor="t">
            <a:spAutoFit/>
          </a:bodyPr>
          <a:lstStyle/>
          <a:p>
            <a:pPr algn="ctr" fontAlgn="ctr"/>
            <a:r>
              <a:rPr lang="zh-CN" altLang="en-US" sz="4950" b="1" spc="600" dirty="0">
                <a:solidFill>
                  <a:srgbClr val="152F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26" name="矩形 25"/>
          <p:cNvSpPr/>
          <p:nvPr/>
        </p:nvSpPr>
        <p:spPr>
          <a:xfrm>
            <a:off x="2157922" y="2651920"/>
            <a:ext cx="4828157" cy="1315739"/>
          </a:xfrm>
          <a:prstGeom prst="rect">
            <a:avLst/>
          </a:prstGeom>
        </p:spPr>
        <p:txBody>
          <a:bodyPr wrap="square" lIns="68574" tIns="34287" rIns="68574" bIns="34287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大学生活即将结束，在此，我要感谢所有教导我的老师和一齐成长的同学，他们在我的大学生涯给予了很大的帮助。本论文能够顺利完成，要特别感谢我的导师</a:t>
            </a:r>
            <a:r>
              <a:rPr lang="en-US" altLang="zh-CN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老师，感谢各位老师的关心和帮助！</a:t>
            </a:r>
          </a:p>
        </p:txBody>
      </p:sp>
      <p:sp>
        <p:nvSpPr>
          <p:cNvPr id="27" name="矩形 26"/>
          <p:cNvSpPr/>
          <p:nvPr/>
        </p:nvSpPr>
        <p:spPr>
          <a:xfrm>
            <a:off x="3428852" y="4544191"/>
            <a:ext cx="2286297" cy="415492"/>
          </a:xfrm>
          <a:prstGeom prst="rect">
            <a:avLst/>
          </a:prstGeom>
        </p:spPr>
        <p:txBody>
          <a:bodyPr wrap="square" lIns="68574" tIns="34287" rIns="68574" bIns="34287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</a:p>
        </p:txBody>
      </p:sp>
      <p:sp>
        <p:nvSpPr>
          <p:cNvPr id="9" name="等腰三角形 8"/>
          <p:cNvSpPr/>
          <p:nvPr/>
        </p:nvSpPr>
        <p:spPr>
          <a:xfrm>
            <a:off x="712170" y="3666900"/>
            <a:ext cx="626214" cy="53984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7427383" y="3750167"/>
            <a:ext cx="529625" cy="456573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0" y="3003855"/>
            <a:ext cx="746312" cy="12028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338384" y="3882780"/>
            <a:ext cx="313107" cy="32396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7957007" y="3666900"/>
            <a:ext cx="626214" cy="539840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8517786" y="3074452"/>
            <a:ext cx="626214" cy="113228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 flipH="1">
            <a:off x="3242740" y="5060088"/>
            <a:ext cx="2521088" cy="305522"/>
          </a:xfrm>
          <a:custGeom>
            <a:avLst/>
            <a:gdLst>
              <a:gd name="connsiteX0" fmla="*/ 1319211 w 1469989"/>
              <a:gd name="connsiteY0" fmla="*/ 0 h 485775"/>
              <a:gd name="connsiteX1" fmla="*/ 80964 w 1469989"/>
              <a:gd name="connsiteY1" fmla="*/ 0 h 485775"/>
              <a:gd name="connsiteX2" fmla="*/ 0 w 1469989"/>
              <a:gd name="connsiteY2" fmla="*/ 80964 h 485775"/>
              <a:gd name="connsiteX3" fmla="*/ 0 w 1469989"/>
              <a:gd name="connsiteY3" fmla="*/ 404811 h 485775"/>
              <a:gd name="connsiteX4" fmla="*/ 80964 w 1469989"/>
              <a:gd name="connsiteY4" fmla="*/ 485775 h 485775"/>
              <a:gd name="connsiteX5" fmla="*/ 1319211 w 1469989"/>
              <a:gd name="connsiteY5" fmla="*/ 485775 h 485775"/>
              <a:gd name="connsiteX6" fmla="*/ 1331069 w 1469989"/>
              <a:gd name="connsiteY6" fmla="*/ 483381 h 485775"/>
              <a:gd name="connsiteX7" fmla="*/ 1380263 w 1469989"/>
              <a:gd name="connsiteY7" fmla="*/ 483381 h 485775"/>
              <a:gd name="connsiteX8" fmla="*/ 1400175 w 1469989"/>
              <a:gd name="connsiteY8" fmla="*/ 483381 h 485775"/>
              <a:gd name="connsiteX9" fmla="*/ 1469989 w 1469989"/>
              <a:gd name="connsiteY9" fmla="*/ 483381 h 485775"/>
              <a:gd name="connsiteX10" fmla="*/ 1400175 w 1469989"/>
              <a:gd name="connsiteY10" fmla="*/ 413567 h 485775"/>
              <a:gd name="connsiteX11" fmla="*/ 1400175 w 1469989"/>
              <a:gd name="connsiteY11" fmla="*/ 404811 h 485775"/>
              <a:gd name="connsiteX12" fmla="*/ 1400175 w 1469989"/>
              <a:gd name="connsiteY12" fmla="*/ 363126 h 485775"/>
              <a:gd name="connsiteX13" fmla="*/ 1400175 w 1469989"/>
              <a:gd name="connsiteY13" fmla="*/ 80964 h 485775"/>
              <a:gd name="connsiteX14" fmla="*/ 1319211 w 1469989"/>
              <a:gd name="connsiteY1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69989" h="485775">
                <a:moveTo>
                  <a:pt x="1319211" y="0"/>
                </a:moveTo>
                <a:lnTo>
                  <a:pt x="80964" y="0"/>
                </a:lnTo>
                <a:cubicBezTo>
                  <a:pt x="36249" y="0"/>
                  <a:pt x="0" y="36249"/>
                  <a:pt x="0" y="80964"/>
                </a:cubicBezTo>
                <a:lnTo>
                  <a:pt x="0" y="404811"/>
                </a:lnTo>
                <a:cubicBezTo>
                  <a:pt x="0" y="449526"/>
                  <a:pt x="36249" y="485775"/>
                  <a:pt x="80964" y="485775"/>
                </a:cubicBezTo>
                <a:lnTo>
                  <a:pt x="1319211" y="485775"/>
                </a:lnTo>
                <a:lnTo>
                  <a:pt x="1331069" y="483381"/>
                </a:lnTo>
                <a:lnTo>
                  <a:pt x="1380263" y="483381"/>
                </a:lnTo>
                <a:lnTo>
                  <a:pt x="1400175" y="483381"/>
                </a:lnTo>
                <a:lnTo>
                  <a:pt x="1469989" y="483381"/>
                </a:lnTo>
                <a:lnTo>
                  <a:pt x="1400175" y="413567"/>
                </a:lnTo>
                <a:lnTo>
                  <a:pt x="1400175" y="404811"/>
                </a:lnTo>
                <a:lnTo>
                  <a:pt x="1400175" y="363126"/>
                </a:lnTo>
                <a:lnTo>
                  <a:pt x="1400175" y="80964"/>
                </a:lnTo>
                <a:cubicBezTo>
                  <a:pt x="1400175" y="36249"/>
                  <a:pt x="1363926" y="0"/>
                  <a:pt x="1319211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TextBox 25"/>
          <p:cNvSpPr txBox="1"/>
          <p:nvPr/>
        </p:nvSpPr>
        <p:spPr>
          <a:xfrm>
            <a:off x="3207565" y="5082717"/>
            <a:ext cx="2728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1200" dirty="0"/>
              <a:t>导师：李雷      答辩人：韩梅梅</a:t>
            </a:r>
          </a:p>
        </p:txBody>
      </p:sp>
    </p:spTree>
    <p:extLst>
      <p:ext uri="{BB962C8B-B14F-4D97-AF65-F5344CB8AC3E}">
        <p14:creationId xmlns:p14="http://schemas.microsoft.com/office/powerpoint/2010/main" val="348101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2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72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6" grpId="1"/>
      <p:bldP spid="27" grpId="0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2046490" y="2116063"/>
            <a:ext cx="6345323" cy="722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charset="0"/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Impact" pitchFamily="34" charset="0"/>
              </a:rPr>
              <a:t>选题背景</a:t>
            </a:r>
            <a:endParaRPr lang="zh-CN" alt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5164480" y="3444305"/>
            <a:ext cx="3121082" cy="68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右键点击图片选择设置图片格式可直接替换图片，在此录入上述图表的描述说明。您可以点击文字框输入您的描述说明，或者通过复制粘贴 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7" name="矩形 3"/>
          <p:cNvSpPr>
            <a:spLocks noChangeArrowheads="1"/>
          </p:cNvSpPr>
          <p:nvPr/>
        </p:nvSpPr>
        <p:spPr bwMode="auto">
          <a:xfrm>
            <a:off x="5176873" y="3030562"/>
            <a:ext cx="87330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行业现状</a:t>
            </a:r>
          </a:p>
        </p:txBody>
      </p:sp>
      <p:sp>
        <p:nvSpPr>
          <p:cNvPr id="68" name="矩形 67"/>
          <p:cNvSpPr/>
          <p:nvPr/>
        </p:nvSpPr>
        <p:spPr>
          <a:xfrm>
            <a:off x="5221214" y="3376275"/>
            <a:ext cx="449850" cy="30375"/>
          </a:xfrm>
          <a:prstGeom prst="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 sz="1350"/>
          </a:p>
        </p:txBody>
      </p:sp>
      <p:sp>
        <p:nvSpPr>
          <p:cNvPr id="69" name="矩形 68"/>
          <p:cNvSpPr/>
          <p:nvPr/>
        </p:nvSpPr>
        <p:spPr>
          <a:xfrm>
            <a:off x="5682352" y="3376275"/>
            <a:ext cx="911250" cy="3037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 sz="1350"/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5164480" y="4850176"/>
            <a:ext cx="3121082" cy="68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0" tIns="25715" rIns="51430" bIns="25715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右键点击图片选择设置图片格式可直接替换图片，在此录入上述图表的描述说明。您可以点击文字框输入您的描述说明，或者通过复制粘贴。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" name="矩形 3"/>
          <p:cNvSpPr>
            <a:spLocks noChangeArrowheads="1"/>
          </p:cNvSpPr>
          <p:nvPr/>
        </p:nvSpPr>
        <p:spPr bwMode="auto">
          <a:xfrm>
            <a:off x="5176873" y="4436433"/>
            <a:ext cx="873306" cy="28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30" tIns="25715" rIns="51430" bIns="25715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区域现状</a:t>
            </a:r>
          </a:p>
        </p:txBody>
      </p:sp>
      <p:sp>
        <p:nvSpPr>
          <p:cNvPr id="72" name="矩形 71"/>
          <p:cNvSpPr/>
          <p:nvPr/>
        </p:nvSpPr>
        <p:spPr>
          <a:xfrm>
            <a:off x="5221214" y="4782146"/>
            <a:ext cx="449850" cy="30375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 sz="1350"/>
          </a:p>
        </p:txBody>
      </p:sp>
      <p:sp>
        <p:nvSpPr>
          <p:cNvPr id="73" name="矩形 72"/>
          <p:cNvSpPr/>
          <p:nvPr/>
        </p:nvSpPr>
        <p:spPr>
          <a:xfrm>
            <a:off x="5682352" y="4782146"/>
            <a:ext cx="911250" cy="3037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2" tIns="25715" rIns="51432" bIns="25715" rtlCol="0" anchor="ctr"/>
          <a:lstStyle/>
          <a:p>
            <a:pPr algn="ctr"/>
            <a:endParaRPr lang="zh-CN" altLang="en-US" sz="1350"/>
          </a:p>
        </p:txBody>
      </p:sp>
      <p:sp>
        <p:nvSpPr>
          <p:cNvPr id="3" name="矩形 2"/>
          <p:cNvSpPr/>
          <p:nvPr/>
        </p:nvSpPr>
        <p:spPr>
          <a:xfrm>
            <a:off x="2154095" y="3078858"/>
            <a:ext cx="2657219" cy="2434105"/>
          </a:xfrm>
          <a:prstGeom prst="rect">
            <a:avLst/>
          </a:prstGeom>
          <a:blipFill>
            <a:blip r:embed="rId3"/>
            <a:srcRect/>
            <a:stretch>
              <a:fillRect l="-15532" r="-15532"/>
            </a:stretch>
          </a:blipFill>
          <a:ln>
            <a:solidFill>
              <a:srgbClr val="152F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1156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2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2" grpId="0"/>
      <p:bldP spid="66" grpId="0"/>
      <p:bldP spid="67" grpId="0"/>
      <p:bldP spid="68" grpId="0" animBg="1"/>
      <p:bldP spid="69" grpId="0" animBg="1"/>
      <p:bldP spid="70" grpId="0"/>
      <p:bldP spid="71" grpId="0"/>
      <p:bldP spid="72" grpId="0" animBg="1"/>
      <p:bldP spid="73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研究意义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Freeform 471"/>
          <p:cNvSpPr>
            <a:spLocks noEditPoints="1"/>
          </p:cNvSpPr>
          <p:nvPr/>
        </p:nvSpPr>
        <p:spPr bwMode="auto">
          <a:xfrm>
            <a:off x="5447085" y="3965361"/>
            <a:ext cx="725427" cy="554225"/>
          </a:xfrm>
          <a:custGeom>
            <a:avLst/>
            <a:gdLst>
              <a:gd name="T0" fmla="*/ 103 w 106"/>
              <a:gd name="T1" fmla="*/ 44 h 81"/>
              <a:gd name="T2" fmla="*/ 85 w 106"/>
              <a:gd name="T3" fmla="*/ 26 h 81"/>
              <a:gd name="T4" fmla="*/ 66 w 106"/>
              <a:gd name="T5" fmla="*/ 7 h 81"/>
              <a:gd name="T6" fmla="*/ 47 w 106"/>
              <a:gd name="T7" fmla="*/ 26 h 81"/>
              <a:gd name="T8" fmla="*/ 29 w 106"/>
              <a:gd name="T9" fmla="*/ 44 h 81"/>
              <a:gd name="T10" fmla="*/ 4 w 106"/>
              <a:gd name="T11" fmla="*/ 44 h 81"/>
              <a:gd name="T12" fmla="*/ 4 w 106"/>
              <a:gd name="T13" fmla="*/ 81 h 81"/>
              <a:gd name="T14" fmla="*/ 66 w 106"/>
              <a:gd name="T15" fmla="*/ 81 h 81"/>
              <a:gd name="T16" fmla="*/ 66 w 106"/>
              <a:gd name="T17" fmla="*/ 53 h 81"/>
              <a:gd name="T18" fmla="*/ 84 w 106"/>
              <a:gd name="T19" fmla="*/ 53 h 81"/>
              <a:gd name="T20" fmla="*/ 84 w 106"/>
              <a:gd name="T21" fmla="*/ 81 h 81"/>
              <a:gd name="T22" fmla="*/ 103 w 106"/>
              <a:gd name="T23" fmla="*/ 81 h 81"/>
              <a:gd name="T24" fmla="*/ 103 w 106"/>
              <a:gd name="T25" fmla="*/ 44 h 81"/>
              <a:gd name="T26" fmla="*/ 25 w 106"/>
              <a:gd name="T27" fmla="*/ 66 h 81"/>
              <a:gd name="T28" fmla="*/ 11 w 106"/>
              <a:gd name="T29" fmla="*/ 66 h 81"/>
              <a:gd name="T30" fmla="*/ 11 w 106"/>
              <a:gd name="T31" fmla="*/ 52 h 81"/>
              <a:gd name="T32" fmla="*/ 25 w 106"/>
              <a:gd name="T33" fmla="*/ 52 h 81"/>
              <a:gd name="T34" fmla="*/ 25 w 106"/>
              <a:gd name="T35" fmla="*/ 66 h 81"/>
              <a:gd name="T36" fmla="*/ 47 w 106"/>
              <a:gd name="T37" fmla="*/ 66 h 81"/>
              <a:gd name="T38" fmla="*/ 33 w 106"/>
              <a:gd name="T39" fmla="*/ 66 h 81"/>
              <a:gd name="T40" fmla="*/ 33 w 106"/>
              <a:gd name="T41" fmla="*/ 52 h 81"/>
              <a:gd name="T42" fmla="*/ 47 w 106"/>
              <a:gd name="T43" fmla="*/ 52 h 81"/>
              <a:gd name="T44" fmla="*/ 47 w 106"/>
              <a:gd name="T45" fmla="*/ 66 h 81"/>
              <a:gd name="T46" fmla="*/ 63 w 106"/>
              <a:gd name="T47" fmla="*/ 38 h 81"/>
              <a:gd name="T48" fmla="*/ 56 w 106"/>
              <a:gd name="T49" fmla="*/ 31 h 81"/>
              <a:gd name="T50" fmla="*/ 63 w 106"/>
              <a:gd name="T51" fmla="*/ 25 h 81"/>
              <a:gd name="T52" fmla="*/ 70 w 106"/>
              <a:gd name="T53" fmla="*/ 31 h 81"/>
              <a:gd name="T54" fmla="*/ 63 w 106"/>
              <a:gd name="T55" fmla="*/ 38 h 81"/>
              <a:gd name="T56" fmla="*/ 106 w 106"/>
              <a:gd name="T57" fmla="*/ 40 h 81"/>
              <a:gd name="T58" fmla="*/ 104 w 106"/>
              <a:gd name="T59" fmla="*/ 42 h 81"/>
              <a:gd name="T60" fmla="*/ 66 w 106"/>
              <a:gd name="T61" fmla="*/ 3 h 81"/>
              <a:gd name="T62" fmla="*/ 28 w 106"/>
              <a:gd name="T63" fmla="*/ 41 h 81"/>
              <a:gd name="T64" fmla="*/ 28 w 106"/>
              <a:gd name="T65" fmla="*/ 42 h 81"/>
              <a:gd name="T66" fmla="*/ 0 w 106"/>
              <a:gd name="T67" fmla="*/ 42 h 81"/>
              <a:gd name="T68" fmla="*/ 21 w 106"/>
              <a:gd name="T69" fmla="*/ 20 h 81"/>
              <a:gd name="T70" fmla="*/ 47 w 106"/>
              <a:gd name="T71" fmla="*/ 20 h 81"/>
              <a:gd name="T72" fmla="*/ 66 w 106"/>
              <a:gd name="T73" fmla="*/ 0 h 81"/>
              <a:gd name="T74" fmla="*/ 87 w 106"/>
              <a:gd name="T75" fmla="*/ 21 h 81"/>
              <a:gd name="T76" fmla="*/ 87 w 106"/>
              <a:gd name="T77" fmla="*/ 9 h 81"/>
              <a:gd name="T78" fmla="*/ 95 w 106"/>
              <a:gd name="T79" fmla="*/ 9 h 81"/>
              <a:gd name="T80" fmla="*/ 95 w 106"/>
              <a:gd name="T81" fmla="*/ 30 h 81"/>
              <a:gd name="T82" fmla="*/ 106 w 106"/>
              <a:gd name="T83" fmla="*/ 4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6" h="81">
                <a:moveTo>
                  <a:pt x="103" y="44"/>
                </a:moveTo>
                <a:cubicBezTo>
                  <a:pt x="85" y="26"/>
                  <a:pt x="85" y="26"/>
                  <a:pt x="85" y="26"/>
                </a:cubicBezTo>
                <a:cubicBezTo>
                  <a:pt x="66" y="7"/>
                  <a:pt x="66" y="7"/>
                  <a:pt x="66" y="7"/>
                </a:cubicBezTo>
                <a:cubicBezTo>
                  <a:pt x="47" y="26"/>
                  <a:pt x="47" y="26"/>
                  <a:pt x="47" y="26"/>
                </a:cubicBezTo>
                <a:cubicBezTo>
                  <a:pt x="29" y="44"/>
                  <a:pt x="29" y="44"/>
                  <a:pt x="29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81"/>
                  <a:pt x="4" y="81"/>
                  <a:pt x="4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53"/>
                  <a:pt x="66" y="53"/>
                  <a:pt x="66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81"/>
                  <a:pt x="84" y="81"/>
                  <a:pt x="84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44"/>
                  <a:pt x="103" y="44"/>
                  <a:pt x="103" y="44"/>
                </a:cubicBezTo>
                <a:close/>
                <a:moveTo>
                  <a:pt x="25" y="66"/>
                </a:moveTo>
                <a:cubicBezTo>
                  <a:pt x="11" y="66"/>
                  <a:pt x="11" y="66"/>
                  <a:pt x="11" y="66"/>
                </a:cubicBezTo>
                <a:cubicBezTo>
                  <a:pt x="11" y="52"/>
                  <a:pt x="11" y="52"/>
                  <a:pt x="11" y="52"/>
                </a:cubicBezTo>
                <a:cubicBezTo>
                  <a:pt x="25" y="52"/>
                  <a:pt x="25" y="52"/>
                  <a:pt x="25" y="52"/>
                </a:cubicBezTo>
                <a:lnTo>
                  <a:pt x="25" y="66"/>
                </a:lnTo>
                <a:close/>
                <a:moveTo>
                  <a:pt x="47" y="66"/>
                </a:moveTo>
                <a:cubicBezTo>
                  <a:pt x="33" y="66"/>
                  <a:pt x="33" y="66"/>
                  <a:pt x="33" y="66"/>
                </a:cubicBezTo>
                <a:cubicBezTo>
                  <a:pt x="33" y="52"/>
                  <a:pt x="33" y="52"/>
                  <a:pt x="33" y="52"/>
                </a:cubicBezTo>
                <a:cubicBezTo>
                  <a:pt x="47" y="52"/>
                  <a:pt x="47" y="52"/>
                  <a:pt x="47" y="52"/>
                </a:cubicBezTo>
                <a:lnTo>
                  <a:pt x="47" y="66"/>
                </a:lnTo>
                <a:close/>
                <a:moveTo>
                  <a:pt x="63" y="38"/>
                </a:moveTo>
                <a:cubicBezTo>
                  <a:pt x="59" y="38"/>
                  <a:pt x="56" y="35"/>
                  <a:pt x="56" y="31"/>
                </a:cubicBezTo>
                <a:cubicBezTo>
                  <a:pt x="56" y="28"/>
                  <a:pt x="59" y="25"/>
                  <a:pt x="63" y="25"/>
                </a:cubicBezTo>
                <a:cubicBezTo>
                  <a:pt x="67" y="25"/>
                  <a:pt x="70" y="28"/>
                  <a:pt x="70" y="31"/>
                </a:cubicBezTo>
                <a:cubicBezTo>
                  <a:pt x="70" y="35"/>
                  <a:pt x="67" y="38"/>
                  <a:pt x="63" y="38"/>
                </a:cubicBezTo>
                <a:close/>
                <a:moveTo>
                  <a:pt x="106" y="40"/>
                </a:moveTo>
                <a:cubicBezTo>
                  <a:pt x="104" y="42"/>
                  <a:pt x="104" y="42"/>
                  <a:pt x="104" y="42"/>
                </a:cubicBezTo>
                <a:cubicBezTo>
                  <a:pt x="66" y="3"/>
                  <a:pt x="66" y="3"/>
                  <a:pt x="66" y="3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2"/>
                  <a:pt x="28" y="42"/>
                  <a:pt x="28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21" y="20"/>
                  <a:pt x="21" y="20"/>
                  <a:pt x="21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66" y="0"/>
                  <a:pt x="66" y="0"/>
                  <a:pt x="66" y="0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9"/>
                  <a:pt x="87" y="9"/>
                  <a:pt x="87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30"/>
                  <a:pt x="95" y="30"/>
                  <a:pt x="95" y="30"/>
                </a:cubicBezTo>
                <a:lnTo>
                  <a:pt x="106" y="40"/>
                </a:lnTo>
                <a:close/>
              </a:path>
            </a:pathLst>
          </a:custGeom>
          <a:solidFill>
            <a:srgbClr val="05BAC8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20" name="Freeform 476"/>
          <p:cNvSpPr>
            <a:spLocks noEditPoints="1"/>
          </p:cNvSpPr>
          <p:nvPr/>
        </p:nvSpPr>
        <p:spPr bwMode="auto">
          <a:xfrm>
            <a:off x="1894739" y="2237169"/>
            <a:ext cx="781006" cy="565910"/>
          </a:xfrm>
          <a:custGeom>
            <a:avLst/>
            <a:gdLst>
              <a:gd name="T0" fmla="*/ 125 w 125"/>
              <a:gd name="T1" fmla="*/ 71 h 73"/>
              <a:gd name="T2" fmla="*/ 124 w 125"/>
              <a:gd name="T3" fmla="*/ 73 h 73"/>
              <a:gd name="T4" fmla="*/ 2 w 125"/>
              <a:gd name="T5" fmla="*/ 73 h 73"/>
              <a:gd name="T6" fmla="*/ 0 w 125"/>
              <a:gd name="T7" fmla="*/ 71 h 73"/>
              <a:gd name="T8" fmla="*/ 0 w 125"/>
              <a:gd name="T9" fmla="*/ 68 h 73"/>
              <a:gd name="T10" fmla="*/ 2 w 125"/>
              <a:gd name="T11" fmla="*/ 66 h 73"/>
              <a:gd name="T12" fmla="*/ 124 w 125"/>
              <a:gd name="T13" fmla="*/ 66 h 73"/>
              <a:gd name="T14" fmla="*/ 125 w 125"/>
              <a:gd name="T15" fmla="*/ 68 h 73"/>
              <a:gd name="T16" fmla="*/ 125 w 125"/>
              <a:gd name="T17" fmla="*/ 71 h 73"/>
              <a:gd name="T18" fmla="*/ 118 w 125"/>
              <a:gd name="T19" fmla="*/ 5 h 73"/>
              <a:gd name="T20" fmla="*/ 118 w 125"/>
              <a:gd name="T21" fmla="*/ 58 h 73"/>
              <a:gd name="T22" fmla="*/ 113 w 125"/>
              <a:gd name="T23" fmla="*/ 63 h 73"/>
              <a:gd name="T24" fmla="*/ 12 w 125"/>
              <a:gd name="T25" fmla="*/ 63 h 73"/>
              <a:gd name="T26" fmla="*/ 7 w 125"/>
              <a:gd name="T27" fmla="*/ 58 h 73"/>
              <a:gd name="T28" fmla="*/ 7 w 125"/>
              <a:gd name="T29" fmla="*/ 5 h 73"/>
              <a:gd name="T30" fmla="*/ 12 w 125"/>
              <a:gd name="T31" fmla="*/ 0 h 73"/>
              <a:gd name="T32" fmla="*/ 113 w 125"/>
              <a:gd name="T33" fmla="*/ 0 h 73"/>
              <a:gd name="T34" fmla="*/ 118 w 125"/>
              <a:gd name="T35" fmla="*/ 5 h 73"/>
              <a:gd name="T36" fmla="*/ 113 w 125"/>
              <a:gd name="T37" fmla="*/ 6 h 73"/>
              <a:gd name="T38" fmla="*/ 12 w 125"/>
              <a:gd name="T39" fmla="*/ 6 h 73"/>
              <a:gd name="T40" fmla="*/ 12 w 125"/>
              <a:gd name="T41" fmla="*/ 59 h 73"/>
              <a:gd name="T42" fmla="*/ 113 w 125"/>
              <a:gd name="T43" fmla="*/ 59 h 73"/>
              <a:gd name="T44" fmla="*/ 113 w 125"/>
              <a:gd name="T45" fmla="*/ 6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5" h="73">
                <a:moveTo>
                  <a:pt x="125" y="71"/>
                </a:moveTo>
                <a:cubicBezTo>
                  <a:pt x="125" y="72"/>
                  <a:pt x="124" y="73"/>
                  <a:pt x="124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3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1" y="66"/>
                  <a:pt x="2" y="66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66"/>
                  <a:pt x="125" y="67"/>
                  <a:pt x="125" y="68"/>
                </a:cubicBezTo>
                <a:lnTo>
                  <a:pt x="125" y="71"/>
                </a:lnTo>
                <a:close/>
                <a:moveTo>
                  <a:pt x="118" y="5"/>
                </a:moveTo>
                <a:cubicBezTo>
                  <a:pt x="118" y="58"/>
                  <a:pt x="118" y="58"/>
                  <a:pt x="118" y="58"/>
                </a:cubicBezTo>
                <a:cubicBezTo>
                  <a:pt x="118" y="61"/>
                  <a:pt x="116" y="63"/>
                  <a:pt x="113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9" y="63"/>
                  <a:pt x="7" y="61"/>
                  <a:pt x="7" y="58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2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2"/>
                  <a:pt x="118" y="5"/>
                </a:cubicBezTo>
                <a:close/>
                <a:moveTo>
                  <a:pt x="113" y="6"/>
                </a:moveTo>
                <a:cubicBezTo>
                  <a:pt x="12" y="6"/>
                  <a:pt x="12" y="6"/>
                  <a:pt x="12" y="6"/>
                </a:cubicBezTo>
                <a:cubicBezTo>
                  <a:pt x="12" y="59"/>
                  <a:pt x="12" y="59"/>
                  <a:pt x="12" y="59"/>
                </a:cubicBezTo>
                <a:cubicBezTo>
                  <a:pt x="113" y="59"/>
                  <a:pt x="113" y="59"/>
                  <a:pt x="113" y="59"/>
                </a:cubicBezTo>
                <a:lnTo>
                  <a:pt x="113" y="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21" name="Oval 493"/>
          <p:cNvSpPr>
            <a:spLocks noChangeArrowheads="1"/>
          </p:cNvSpPr>
          <p:nvPr/>
        </p:nvSpPr>
        <p:spPr bwMode="auto">
          <a:xfrm>
            <a:off x="1894739" y="4022574"/>
            <a:ext cx="547803" cy="497012"/>
          </a:xfrm>
          <a:custGeom>
            <a:avLst/>
            <a:gdLst/>
            <a:ahLst/>
            <a:cxnLst/>
            <a:rect l="l" t="t" r="r" b="b"/>
            <a:pathLst>
              <a:path w="239713" h="217487">
                <a:moveTo>
                  <a:pt x="67420" y="131762"/>
                </a:moveTo>
                <a:lnTo>
                  <a:pt x="71346" y="131762"/>
                </a:lnTo>
                <a:lnTo>
                  <a:pt x="80061" y="131762"/>
                </a:lnTo>
                <a:lnTo>
                  <a:pt x="80262" y="131762"/>
                </a:lnTo>
                <a:lnTo>
                  <a:pt x="97384" y="131762"/>
                </a:lnTo>
                <a:lnTo>
                  <a:pt x="100603" y="131762"/>
                </a:lnTo>
                <a:lnTo>
                  <a:pt x="101129" y="131762"/>
                </a:lnTo>
                <a:lnTo>
                  <a:pt x="102183" y="131762"/>
                </a:lnTo>
                <a:lnTo>
                  <a:pt x="109088" y="131762"/>
                </a:lnTo>
                <a:lnTo>
                  <a:pt x="109557" y="131762"/>
                </a:lnTo>
                <a:lnTo>
                  <a:pt x="129513" y="131762"/>
                </a:lnTo>
                <a:lnTo>
                  <a:pt x="129572" y="131762"/>
                </a:lnTo>
                <a:lnTo>
                  <a:pt x="168548" y="131762"/>
                </a:lnTo>
                <a:lnTo>
                  <a:pt x="195469" y="137003"/>
                </a:lnTo>
                <a:lnTo>
                  <a:pt x="218177" y="151330"/>
                </a:lnTo>
                <a:lnTo>
                  <a:pt x="233861" y="172645"/>
                </a:lnTo>
                <a:lnTo>
                  <a:pt x="239713" y="198851"/>
                </a:lnTo>
                <a:lnTo>
                  <a:pt x="239713" y="201181"/>
                </a:lnTo>
                <a:lnTo>
                  <a:pt x="239713" y="201181"/>
                </a:lnTo>
                <a:lnTo>
                  <a:pt x="239713" y="217487"/>
                </a:lnTo>
                <a:lnTo>
                  <a:pt x="0" y="217487"/>
                </a:lnTo>
                <a:cubicBezTo>
                  <a:pt x="0" y="217487"/>
                  <a:pt x="0" y="217487"/>
                  <a:pt x="0" y="215158"/>
                </a:cubicBezTo>
                <a:lnTo>
                  <a:pt x="0" y="198851"/>
                </a:lnTo>
                <a:cubicBezTo>
                  <a:pt x="0" y="161580"/>
                  <a:pt x="29964" y="131762"/>
                  <a:pt x="67420" y="131762"/>
                </a:cubicBezTo>
                <a:close/>
                <a:moveTo>
                  <a:pt x="119063" y="0"/>
                </a:moveTo>
                <a:lnTo>
                  <a:pt x="142545" y="4741"/>
                </a:lnTo>
                <a:lnTo>
                  <a:pt x="161720" y="17669"/>
                </a:lnTo>
                <a:lnTo>
                  <a:pt x="174648" y="36844"/>
                </a:lnTo>
                <a:lnTo>
                  <a:pt x="179388" y="60325"/>
                </a:lnTo>
                <a:lnTo>
                  <a:pt x="174648" y="83807"/>
                </a:lnTo>
                <a:lnTo>
                  <a:pt x="161720" y="102981"/>
                </a:lnTo>
                <a:lnTo>
                  <a:pt x="142545" y="115910"/>
                </a:lnTo>
                <a:cubicBezTo>
                  <a:pt x="135327" y="118962"/>
                  <a:pt x="127393" y="120650"/>
                  <a:pt x="119063" y="120650"/>
                </a:cubicBezTo>
                <a:cubicBezTo>
                  <a:pt x="102405" y="120650"/>
                  <a:pt x="87323" y="113898"/>
                  <a:pt x="76407" y="102981"/>
                </a:cubicBezTo>
                <a:cubicBezTo>
                  <a:pt x="70949" y="97523"/>
                  <a:pt x="66531" y="91024"/>
                  <a:pt x="63479" y="83807"/>
                </a:cubicBezTo>
                <a:cubicBezTo>
                  <a:pt x="60426" y="76589"/>
                  <a:pt x="58738" y="68654"/>
                  <a:pt x="58738" y="60325"/>
                </a:cubicBezTo>
                <a:cubicBezTo>
                  <a:pt x="58738" y="43667"/>
                  <a:pt x="65490" y="28585"/>
                  <a:pt x="76407" y="17669"/>
                </a:cubicBezTo>
                <a:cubicBezTo>
                  <a:pt x="81865" y="12210"/>
                  <a:pt x="88365" y="7793"/>
                  <a:pt x="95582" y="4741"/>
                </a:cubicBezTo>
                <a:cubicBezTo>
                  <a:pt x="102799" y="1688"/>
                  <a:pt x="110734" y="0"/>
                  <a:pt x="119063" y="0"/>
                </a:cubicBezTo>
                <a:close/>
              </a:path>
            </a:pathLst>
          </a:custGeom>
          <a:solidFill>
            <a:srgbClr val="F14124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sp>
        <p:nvSpPr>
          <p:cNvPr id="22" name="Freeform 497"/>
          <p:cNvSpPr>
            <a:spLocks noEditPoints="1"/>
          </p:cNvSpPr>
          <p:nvPr/>
        </p:nvSpPr>
        <p:spPr bwMode="auto">
          <a:xfrm>
            <a:off x="5447086" y="2237169"/>
            <a:ext cx="422877" cy="583375"/>
          </a:xfrm>
          <a:custGeom>
            <a:avLst/>
            <a:gdLst>
              <a:gd name="T0" fmla="*/ 125 w 128"/>
              <a:gd name="T1" fmla="*/ 83 h 177"/>
              <a:gd name="T2" fmla="*/ 64 w 128"/>
              <a:gd name="T3" fmla="*/ 177 h 177"/>
              <a:gd name="T4" fmla="*/ 0 w 128"/>
              <a:gd name="T5" fmla="*/ 71 h 177"/>
              <a:gd name="T6" fmla="*/ 0 w 128"/>
              <a:gd name="T7" fmla="*/ 70 h 177"/>
              <a:gd name="T8" fmla="*/ 0 w 128"/>
              <a:gd name="T9" fmla="*/ 64 h 177"/>
              <a:gd name="T10" fmla="*/ 64 w 128"/>
              <a:gd name="T11" fmla="*/ 0 h 177"/>
              <a:gd name="T12" fmla="*/ 128 w 128"/>
              <a:gd name="T13" fmla="*/ 64 h 177"/>
              <a:gd name="T14" fmla="*/ 127 w 128"/>
              <a:gd name="T15" fmla="*/ 68 h 177"/>
              <a:gd name="T16" fmla="*/ 125 w 128"/>
              <a:gd name="T17" fmla="*/ 83 h 177"/>
              <a:gd name="T18" fmla="*/ 64 w 128"/>
              <a:gd name="T19" fmla="*/ 20 h 177"/>
              <a:gd name="T20" fmla="*/ 22 w 128"/>
              <a:gd name="T21" fmla="*/ 62 h 177"/>
              <a:gd name="T22" fmla="*/ 64 w 128"/>
              <a:gd name="T23" fmla="*/ 104 h 177"/>
              <a:gd name="T24" fmla="*/ 106 w 128"/>
              <a:gd name="T25" fmla="*/ 62 h 177"/>
              <a:gd name="T26" fmla="*/ 64 w 128"/>
              <a:gd name="T27" fmla="*/ 20 h 177"/>
              <a:gd name="T28" fmla="*/ 64 w 128"/>
              <a:gd name="T29" fmla="*/ 40 h 177"/>
              <a:gd name="T30" fmla="*/ 44 w 128"/>
              <a:gd name="T31" fmla="*/ 60 h 177"/>
              <a:gd name="T32" fmla="*/ 64 w 128"/>
              <a:gd name="T33" fmla="*/ 80 h 177"/>
              <a:gd name="T34" fmla="*/ 84 w 128"/>
              <a:gd name="T35" fmla="*/ 60 h 177"/>
              <a:gd name="T36" fmla="*/ 64 w 128"/>
              <a:gd name="T37" fmla="*/ 4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" h="177">
                <a:moveTo>
                  <a:pt x="125" y="83"/>
                </a:moveTo>
                <a:cubicBezTo>
                  <a:pt x="120" y="104"/>
                  <a:pt x="105" y="138"/>
                  <a:pt x="64" y="177"/>
                </a:cubicBezTo>
                <a:cubicBezTo>
                  <a:pt x="64" y="177"/>
                  <a:pt x="5" y="122"/>
                  <a:pt x="0" y="71"/>
                </a:cubicBezTo>
                <a:cubicBezTo>
                  <a:pt x="0" y="71"/>
                  <a:pt x="0" y="70"/>
                  <a:pt x="0" y="70"/>
                </a:cubicBezTo>
                <a:cubicBezTo>
                  <a:pt x="0" y="68"/>
                  <a:pt x="0" y="66"/>
                  <a:pt x="0" y="64"/>
                </a:cubicBezTo>
                <a:cubicBezTo>
                  <a:pt x="0" y="29"/>
                  <a:pt x="28" y="0"/>
                  <a:pt x="64" y="0"/>
                </a:cubicBezTo>
                <a:cubicBezTo>
                  <a:pt x="99" y="0"/>
                  <a:pt x="128" y="29"/>
                  <a:pt x="128" y="64"/>
                </a:cubicBezTo>
                <a:cubicBezTo>
                  <a:pt x="128" y="64"/>
                  <a:pt x="128" y="65"/>
                  <a:pt x="127" y="68"/>
                </a:cubicBezTo>
                <a:cubicBezTo>
                  <a:pt x="127" y="73"/>
                  <a:pt x="126" y="78"/>
                  <a:pt x="125" y="83"/>
                </a:cubicBezTo>
                <a:close/>
                <a:moveTo>
                  <a:pt x="64" y="20"/>
                </a:moveTo>
                <a:cubicBezTo>
                  <a:pt x="40" y="20"/>
                  <a:pt x="22" y="39"/>
                  <a:pt x="22" y="62"/>
                </a:cubicBezTo>
                <a:cubicBezTo>
                  <a:pt x="22" y="85"/>
                  <a:pt x="40" y="104"/>
                  <a:pt x="64" y="104"/>
                </a:cubicBezTo>
                <a:cubicBezTo>
                  <a:pt x="87" y="104"/>
                  <a:pt x="106" y="85"/>
                  <a:pt x="106" y="62"/>
                </a:cubicBezTo>
                <a:cubicBezTo>
                  <a:pt x="106" y="39"/>
                  <a:pt x="87" y="20"/>
                  <a:pt x="64" y="20"/>
                </a:cubicBezTo>
                <a:close/>
                <a:moveTo>
                  <a:pt x="64" y="40"/>
                </a:moveTo>
                <a:cubicBezTo>
                  <a:pt x="53" y="40"/>
                  <a:pt x="44" y="49"/>
                  <a:pt x="44" y="60"/>
                </a:cubicBezTo>
                <a:cubicBezTo>
                  <a:pt x="44" y="71"/>
                  <a:pt x="53" y="80"/>
                  <a:pt x="64" y="80"/>
                </a:cubicBezTo>
                <a:cubicBezTo>
                  <a:pt x="75" y="80"/>
                  <a:pt x="84" y="71"/>
                  <a:pt x="84" y="60"/>
                </a:cubicBezTo>
                <a:cubicBezTo>
                  <a:pt x="84" y="49"/>
                  <a:pt x="75" y="40"/>
                  <a:pt x="64" y="40"/>
                </a:cubicBezTo>
                <a:close/>
              </a:path>
            </a:pathLst>
          </a:custGeom>
          <a:solidFill>
            <a:srgbClr val="21AB8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cxnSp>
        <p:nvCxnSpPr>
          <p:cNvPr id="23" name="直接连接符 22"/>
          <p:cNvCxnSpPr/>
          <p:nvPr/>
        </p:nvCxnSpPr>
        <p:spPr>
          <a:xfrm>
            <a:off x="1894738" y="2872253"/>
            <a:ext cx="2782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447085" y="2872253"/>
            <a:ext cx="27600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894738" y="4638832"/>
            <a:ext cx="2782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7085" y="4638832"/>
            <a:ext cx="27600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98"/>
          <p:cNvSpPr txBox="1"/>
          <p:nvPr/>
        </p:nvSpPr>
        <p:spPr>
          <a:xfrm>
            <a:off x="3309905" y="2412972"/>
            <a:ext cx="1454245" cy="34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41" name="TextBox 499"/>
          <p:cNvSpPr txBox="1"/>
          <p:nvPr/>
        </p:nvSpPr>
        <p:spPr>
          <a:xfrm>
            <a:off x="6840348" y="2412972"/>
            <a:ext cx="1454245" cy="34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42" name="TextBox 500"/>
          <p:cNvSpPr txBox="1"/>
          <p:nvPr/>
        </p:nvSpPr>
        <p:spPr>
          <a:xfrm>
            <a:off x="3309905" y="4156709"/>
            <a:ext cx="1454245" cy="34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43" name="TextBox 501"/>
          <p:cNvSpPr txBox="1"/>
          <p:nvPr/>
        </p:nvSpPr>
        <p:spPr>
          <a:xfrm>
            <a:off x="6840348" y="4156709"/>
            <a:ext cx="1454245" cy="3462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r"/>
            <a:r>
              <a:rPr lang="zh-CN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</a:p>
        </p:txBody>
      </p:sp>
      <p:sp>
        <p:nvSpPr>
          <p:cNvPr id="44" name="TextBox 503"/>
          <p:cNvSpPr txBox="1"/>
          <p:nvPr/>
        </p:nvSpPr>
        <p:spPr>
          <a:xfrm>
            <a:off x="1800821" y="2939789"/>
            <a:ext cx="3046199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，在此录入上述图表的描述说明。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504"/>
          <p:cNvSpPr txBox="1"/>
          <p:nvPr/>
        </p:nvSpPr>
        <p:spPr>
          <a:xfrm>
            <a:off x="5370886" y="2939789"/>
            <a:ext cx="3046199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您的内容打在这里，或者通过复制您的文本后，在此框中选择粘贴，并选择只保留文字</a:t>
            </a:r>
            <a:r>
              <a:rPr lang="zh-CN" altLang="en-US" sz="1050" dirty="0">
                <a:sym typeface="微软雅黑" pitchFamily="34" charset="-122"/>
              </a:rPr>
              <a:t>，在此录入上述图表的描述说明。</a:t>
            </a:r>
            <a:endParaRPr lang="zh-CN" altLang="en-US" sz="1050" dirty="0"/>
          </a:p>
        </p:txBody>
      </p:sp>
      <p:sp>
        <p:nvSpPr>
          <p:cNvPr id="46" name="TextBox 505"/>
          <p:cNvSpPr txBox="1"/>
          <p:nvPr/>
        </p:nvSpPr>
        <p:spPr>
          <a:xfrm>
            <a:off x="1800821" y="4714187"/>
            <a:ext cx="3046199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您的内容打在这里，或者通过复制您的文本后，在此框中选择粘贴，并选择只保留文字</a:t>
            </a:r>
            <a:r>
              <a:rPr lang="zh-CN" altLang="en-US" sz="1050" dirty="0">
                <a:sym typeface="微软雅黑" pitchFamily="34" charset="-122"/>
              </a:rPr>
              <a:t>，在此录入上述图表的描述说明。</a:t>
            </a:r>
            <a:endParaRPr lang="zh-CN" altLang="en-US" sz="1050" dirty="0"/>
          </a:p>
        </p:txBody>
      </p:sp>
      <p:sp>
        <p:nvSpPr>
          <p:cNvPr id="47" name="TextBox 506"/>
          <p:cNvSpPr txBox="1"/>
          <p:nvPr/>
        </p:nvSpPr>
        <p:spPr>
          <a:xfrm>
            <a:off x="5370886" y="4714187"/>
            <a:ext cx="3046199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您的内容打在这里，或者通过复制您的文本后，在此框中选择粘贴，并选择只保留文字</a:t>
            </a:r>
            <a:r>
              <a:rPr lang="zh-CN" altLang="en-US" sz="1050" dirty="0">
                <a:sym typeface="微软雅黑" pitchFamily="34" charset="-122"/>
              </a:rPr>
              <a:t>，在此录入上述图表的描述说明。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3981299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20" grpId="0" animBg="1"/>
      <p:bldP spid="21" grpId="0" animBg="1"/>
      <p:bldP spid="22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4250060" y="1243819"/>
            <a:ext cx="2395513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国外相关研究综述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782213" y="1284912"/>
            <a:ext cx="197506" cy="296260"/>
            <a:chOff x="5284519" y="1508166"/>
            <a:chExt cx="213756" cy="42751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矩形 59"/>
          <p:cNvSpPr/>
          <p:nvPr/>
        </p:nvSpPr>
        <p:spPr>
          <a:xfrm>
            <a:off x="6412291" y="2370221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02568" y="4004547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763441" y="3162517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r"/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等腰三角形 62"/>
          <p:cNvSpPr>
            <a:spLocks noChangeAspect="1" noChangeArrowheads="1"/>
          </p:cNvSpPr>
          <p:nvPr/>
        </p:nvSpPr>
        <p:spPr bwMode="auto">
          <a:xfrm rot="5400000" flipV="1">
            <a:off x="6181032" y="2751922"/>
            <a:ext cx="179437" cy="154736"/>
          </a:xfrm>
          <a:prstGeom prst="triangle">
            <a:avLst>
              <a:gd name="adj" fmla="val 50000"/>
            </a:avLst>
          </a:prstGeom>
          <a:solidFill>
            <a:srgbClr val="21AB82"/>
          </a:solidFill>
          <a:ln>
            <a:noFill/>
          </a:ln>
          <a:extLst/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5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4" name="矩形 47"/>
          <p:cNvSpPr>
            <a:spLocks noChangeArrowheads="1"/>
          </p:cNvSpPr>
          <p:nvPr/>
        </p:nvSpPr>
        <p:spPr bwMode="auto">
          <a:xfrm>
            <a:off x="6402570" y="2681275"/>
            <a:ext cx="2116805" cy="8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65" name="等腰三角形 18"/>
          <p:cNvSpPr>
            <a:spLocks noChangeAspect="1" noChangeArrowheads="1"/>
          </p:cNvSpPr>
          <p:nvPr/>
        </p:nvSpPr>
        <p:spPr bwMode="auto">
          <a:xfrm rot="5400000" flipV="1">
            <a:off x="6181032" y="4389223"/>
            <a:ext cx="179437" cy="154736"/>
          </a:xfrm>
          <a:prstGeom prst="triangle">
            <a:avLst>
              <a:gd name="adj" fmla="val 50000"/>
            </a:avLst>
          </a:prstGeom>
          <a:solidFill>
            <a:srgbClr val="05BAC8"/>
          </a:solidFill>
          <a:ln>
            <a:noFill/>
          </a:ln>
          <a:extLst/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5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6" name="矩形 47"/>
          <p:cNvSpPr>
            <a:spLocks noChangeArrowheads="1"/>
          </p:cNvSpPr>
          <p:nvPr/>
        </p:nvSpPr>
        <p:spPr bwMode="auto">
          <a:xfrm>
            <a:off x="6402570" y="4318579"/>
            <a:ext cx="2116805" cy="8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在此录入上述图表的综合描述说明，在此录入上述图表的综合描述说明，在此录入上述图表的综合描述说明。</a:t>
            </a:r>
          </a:p>
        </p:txBody>
      </p:sp>
      <p:sp>
        <p:nvSpPr>
          <p:cNvPr id="67" name="等腰三角形 18"/>
          <p:cNvSpPr>
            <a:spLocks noChangeAspect="1" noChangeArrowheads="1"/>
          </p:cNvSpPr>
          <p:nvPr/>
        </p:nvSpPr>
        <p:spPr bwMode="auto">
          <a:xfrm rot="16200000" flipH="1" flipV="1">
            <a:off x="3878299" y="3541756"/>
            <a:ext cx="179437" cy="154736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noFill/>
          </a:ln>
          <a:extLst/>
        </p:spPr>
        <p:txBody>
          <a:bodyPr lIns="68573" tIns="34287" rIns="68573" bIns="34287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endParaRPr lang="zh-CN" altLang="zh-CN" sz="1500">
              <a:solidFill>
                <a:schemeClr val="tx1">
                  <a:lumMod val="65000"/>
                  <a:lumOff val="3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2009104" y="3471105"/>
            <a:ext cx="1832440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rgbClr val="333333"/>
                </a:solidFill>
                <a:sym typeface="微软雅黑" pitchFamily="34" charset="-122"/>
              </a:rPr>
              <a:t>在此录入图表的综合描述说明，在此录入上述图表的描述说明，在此录入上述图表的描述说明。在此录入上述图表的描述说明。</a:t>
            </a:r>
          </a:p>
        </p:txBody>
      </p:sp>
      <p:sp>
        <p:nvSpPr>
          <p:cNvPr id="69" name="形状 68"/>
          <p:cNvSpPr/>
          <p:nvPr/>
        </p:nvSpPr>
        <p:spPr>
          <a:xfrm>
            <a:off x="4152732" y="3108655"/>
            <a:ext cx="1400989" cy="1401200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70" name="空心弧 69"/>
          <p:cNvSpPr/>
          <p:nvPr/>
        </p:nvSpPr>
        <p:spPr>
          <a:xfrm>
            <a:off x="4655420" y="4025563"/>
            <a:ext cx="1203665" cy="1204148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71" name="组合 70"/>
          <p:cNvGrpSpPr/>
          <p:nvPr/>
        </p:nvGrpSpPr>
        <p:grpSpPr>
          <a:xfrm rot="2736489">
            <a:off x="5066665" y="2761970"/>
            <a:ext cx="433670" cy="380074"/>
            <a:chOff x="4212441" y="1835306"/>
            <a:chExt cx="645570" cy="565784"/>
          </a:xfrm>
          <a:solidFill>
            <a:srgbClr val="21AB82"/>
          </a:solidFill>
        </p:grpSpPr>
        <p:sp>
          <p:nvSpPr>
            <p:cNvPr id="72" name="Freeform 143"/>
            <p:cNvSpPr>
              <a:spLocks/>
            </p:cNvSpPr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Freeform 144"/>
            <p:cNvSpPr>
              <a:spLocks/>
            </p:cNvSpPr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Freeform 145"/>
            <p:cNvSpPr>
              <a:spLocks/>
            </p:cNvSpPr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Freeform 146"/>
            <p:cNvSpPr>
              <a:spLocks/>
            </p:cNvSpPr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4634236" y="3628828"/>
            <a:ext cx="415802" cy="331624"/>
            <a:chOff x="3009633" y="2833220"/>
            <a:chExt cx="591168" cy="471487"/>
          </a:xfrm>
          <a:solidFill>
            <a:srgbClr val="FFC000"/>
          </a:solidFill>
        </p:grpSpPr>
        <p:sp>
          <p:nvSpPr>
            <p:cNvPr id="77" name="Oval 214"/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Oval 215"/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Freeform 216"/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074378" y="4419733"/>
            <a:ext cx="318868" cy="415805"/>
            <a:chOff x="6889388" y="2720789"/>
            <a:chExt cx="453350" cy="591172"/>
          </a:xfrm>
          <a:solidFill>
            <a:srgbClr val="05BAC8"/>
          </a:solidFill>
        </p:grpSpPr>
        <p:sp>
          <p:nvSpPr>
            <p:cNvPr id="81" name="Freeform 197"/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Freeform 198"/>
            <p:cNvSpPr>
              <a:spLocks/>
            </p:cNvSpPr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3" name="空心弧 82"/>
          <p:cNvSpPr/>
          <p:nvPr/>
        </p:nvSpPr>
        <p:spPr>
          <a:xfrm>
            <a:off x="4655420" y="4025563"/>
            <a:ext cx="1203665" cy="1204148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84" name="任意多边形 83"/>
          <p:cNvSpPr/>
          <p:nvPr/>
        </p:nvSpPr>
        <p:spPr>
          <a:xfrm rot="17307692">
            <a:off x="4923544" y="2720951"/>
            <a:ext cx="1214450" cy="654324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任意多边形 84"/>
          <p:cNvSpPr/>
          <p:nvPr/>
        </p:nvSpPr>
        <p:spPr>
          <a:xfrm rot="17307692">
            <a:off x="4626488" y="2382591"/>
            <a:ext cx="797547" cy="558426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288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4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45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95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4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60" grpId="0"/>
      <p:bldP spid="61" grpId="0"/>
      <p:bldP spid="62" grpId="0"/>
      <p:bldP spid="63" grpId="0" animBg="1"/>
      <p:bldP spid="63" grpId="1" animBg="1"/>
      <p:bldP spid="64" grpId="0"/>
      <p:bldP spid="65" grpId="0" animBg="1"/>
      <p:bldP spid="65" grpId="1" animBg="1"/>
      <p:bldP spid="66" grpId="0"/>
      <p:bldP spid="67" grpId="0" animBg="1"/>
      <p:bldP spid="67" grpId="1" animBg="1"/>
      <p:bldP spid="68" grpId="0"/>
      <p:bldP spid="84" grpId="0" animBg="1"/>
      <p:bldP spid="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4250060" y="1243819"/>
            <a:ext cx="2395513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国内相关研究综述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782213" y="1284912"/>
            <a:ext cx="197506" cy="296260"/>
            <a:chOff x="5284519" y="1508166"/>
            <a:chExt cx="213756" cy="42751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3454442" y="2265160"/>
            <a:ext cx="1918068" cy="680813"/>
            <a:chOff x="3666731" y="1984470"/>
            <a:chExt cx="2636520" cy="1447800"/>
          </a:xfrm>
        </p:grpSpPr>
        <p:sp>
          <p:nvSpPr>
            <p:cNvPr id="35" name="任意多边形 34"/>
            <p:cNvSpPr/>
            <p:nvPr/>
          </p:nvSpPr>
          <p:spPr>
            <a:xfrm>
              <a:off x="3666731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971726" y="2364755"/>
              <a:ext cx="2230360" cy="6872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15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851302" y="2265160"/>
            <a:ext cx="1918068" cy="680813"/>
            <a:chOff x="1436370" y="1984470"/>
            <a:chExt cx="2636520" cy="1447800"/>
          </a:xfrm>
        </p:grpSpPr>
        <p:sp>
          <p:nvSpPr>
            <p:cNvPr id="38" name="任意多边形 37"/>
            <p:cNvSpPr/>
            <p:nvPr/>
          </p:nvSpPr>
          <p:spPr>
            <a:xfrm>
              <a:off x="1436370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09209" y="2315665"/>
              <a:ext cx="2293960" cy="7854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15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660723" y="2265160"/>
            <a:ext cx="1918068" cy="680813"/>
            <a:chOff x="8127453" y="1984470"/>
            <a:chExt cx="2636520" cy="1447800"/>
          </a:xfrm>
        </p:grpSpPr>
        <p:sp>
          <p:nvSpPr>
            <p:cNvPr id="46" name="任意多边形 45"/>
            <p:cNvSpPr/>
            <p:nvPr/>
          </p:nvSpPr>
          <p:spPr>
            <a:xfrm>
              <a:off x="8127453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05B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439016" y="2364755"/>
              <a:ext cx="2230360" cy="68723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15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057582" y="2265160"/>
            <a:ext cx="1918068" cy="680813"/>
            <a:chOff x="5897092" y="1984470"/>
            <a:chExt cx="2636520" cy="1447800"/>
          </a:xfrm>
        </p:grpSpPr>
        <p:sp>
          <p:nvSpPr>
            <p:cNvPr id="49" name="任意多边形 48"/>
            <p:cNvSpPr/>
            <p:nvPr/>
          </p:nvSpPr>
          <p:spPr>
            <a:xfrm>
              <a:off x="5897092" y="1984470"/>
              <a:ext cx="2636520" cy="1447800"/>
            </a:xfrm>
            <a:custGeom>
              <a:avLst/>
              <a:gdLst>
                <a:gd name="connsiteX0" fmla="*/ 0 w 2636520"/>
                <a:gd name="connsiteY0" fmla="*/ 0 h 1447800"/>
                <a:gd name="connsiteX1" fmla="*/ 2103122 w 2636520"/>
                <a:gd name="connsiteY1" fmla="*/ 0 h 1447800"/>
                <a:gd name="connsiteX2" fmla="*/ 2636520 w 2636520"/>
                <a:gd name="connsiteY2" fmla="*/ 723900 h 1447800"/>
                <a:gd name="connsiteX3" fmla="*/ 2103122 w 2636520"/>
                <a:gd name="connsiteY3" fmla="*/ 1447800 h 1447800"/>
                <a:gd name="connsiteX4" fmla="*/ 0 w 2636520"/>
                <a:gd name="connsiteY4" fmla="*/ 1447800 h 1447800"/>
                <a:gd name="connsiteX5" fmla="*/ 0 w 2636520"/>
                <a:gd name="connsiteY5" fmla="*/ 1442632 h 1447800"/>
                <a:gd name="connsiteX6" fmla="*/ 529590 w 2636520"/>
                <a:gd name="connsiteY6" fmla="*/ 723900 h 1447800"/>
                <a:gd name="connsiteX7" fmla="*/ 0 w 2636520"/>
                <a:gd name="connsiteY7" fmla="*/ 5168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520" h="1447800">
                  <a:moveTo>
                    <a:pt x="0" y="0"/>
                  </a:moveTo>
                  <a:lnTo>
                    <a:pt x="2103122" y="0"/>
                  </a:lnTo>
                  <a:lnTo>
                    <a:pt x="2636520" y="723900"/>
                  </a:lnTo>
                  <a:lnTo>
                    <a:pt x="2103122" y="1447800"/>
                  </a:lnTo>
                  <a:lnTo>
                    <a:pt x="0" y="1447800"/>
                  </a:lnTo>
                  <a:lnTo>
                    <a:pt x="0" y="1442632"/>
                  </a:lnTo>
                  <a:lnTo>
                    <a:pt x="529590" y="723900"/>
                  </a:lnTo>
                  <a:lnTo>
                    <a:pt x="0" y="5168"/>
                  </a:lnTo>
                  <a:close/>
                </a:path>
              </a:pathLst>
            </a:custGeom>
            <a:solidFill>
              <a:srgbClr val="F14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7" b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27711" y="2315669"/>
              <a:ext cx="2205655" cy="7854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5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输入内容</a:t>
              </a:r>
              <a:endParaRPr lang="zh-CN" altLang="en-US" sz="1500" b="1" baseline="-3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1641664" y="4758782"/>
            <a:ext cx="7039088" cy="65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在此录入本图表的综合描述说明，在此录入本图表的综合描述说明，在此录入本图表的综合描述说明。在此录入本图表的综合描述说明，在此录入本图表的综合描述说明，在此录入上述图表的综合描述说明，在此录入上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itchFamily="34" charset="-122"/>
              </a:rPr>
              <a:t>图表</a:t>
            </a: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itchFamily="34" charset="-122"/>
              </a:rPr>
              <a:t>的综合描述说明，在此录入上述图表的综合描述说明。</a:t>
            </a:r>
          </a:p>
        </p:txBody>
      </p:sp>
      <p:sp>
        <p:nvSpPr>
          <p:cNvPr id="52" name="矩形 51"/>
          <p:cNvSpPr/>
          <p:nvPr/>
        </p:nvSpPr>
        <p:spPr>
          <a:xfrm>
            <a:off x="2266260" y="315447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47"/>
          <p:cNvSpPr>
            <a:spLocks noChangeArrowheads="1"/>
          </p:cNvSpPr>
          <p:nvPr/>
        </p:nvSpPr>
        <p:spPr bwMode="auto">
          <a:xfrm>
            <a:off x="2045469" y="3513814"/>
            <a:ext cx="1430914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4" name="矩形 53"/>
          <p:cNvSpPr/>
          <p:nvPr/>
        </p:nvSpPr>
        <p:spPr>
          <a:xfrm>
            <a:off x="3891739" y="315447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47"/>
          <p:cNvSpPr>
            <a:spLocks noChangeArrowheads="1"/>
          </p:cNvSpPr>
          <p:nvPr/>
        </p:nvSpPr>
        <p:spPr bwMode="auto">
          <a:xfrm>
            <a:off x="3702951" y="3513814"/>
            <a:ext cx="1406521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6" name="矩形 55"/>
          <p:cNvSpPr/>
          <p:nvPr/>
        </p:nvSpPr>
        <p:spPr>
          <a:xfrm>
            <a:off x="5517218" y="315447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7"/>
          <p:cNvSpPr>
            <a:spLocks noChangeArrowheads="1"/>
          </p:cNvSpPr>
          <p:nvPr/>
        </p:nvSpPr>
        <p:spPr bwMode="auto">
          <a:xfrm>
            <a:off x="5336040" y="3513814"/>
            <a:ext cx="1419455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58" name="矩形 57"/>
          <p:cNvSpPr/>
          <p:nvPr/>
        </p:nvSpPr>
        <p:spPr>
          <a:xfrm>
            <a:off x="7142696" y="3154474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6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en-US" altLang="zh-CN" sz="165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6982063" y="3513814"/>
            <a:ext cx="1406245" cy="103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cxnSp>
        <p:nvCxnSpPr>
          <p:cNvPr id="60" name="直接连接符 8"/>
          <p:cNvCxnSpPr/>
          <p:nvPr/>
        </p:nvCxnSpPr>
        <p:spPr>
          <a:xfrm>
            <a:off x="1651246" y="4667023"/>
            <a:ext cx="70199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724870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7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4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6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068297" y="2515501"/>
            <a:ext cx="1066827" cy="1060518"/>
          </a:xfrm>
          <a:prstGeom prst="rect">
            <a:avLst/>
          </a:prstGeom>
          <a:blipFill>
            <a:blip r:embed="rId3"/>
            <a:srcRect/>
            <a:stretch>
              <a:fillRect l="-7412" r="-245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80406" y="2515501"/>
            <a:ext cx="1066827" cy="1060518"/>
          </a:xfrm>
          <a:prstGeom prst="rect">
            <a:avLst/>
          </a:prstGeom>
          <a:blipFill>
            <a:blip r:embed="rId4"/>
            <a:srcRect/>
            <a:stretch>
              <a:fillRect l="-8502" r="-8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68297" y="3720725"/>
            <a:ext cx="1066827" cy="1060518"/>
          </a:xfrm>
          <a:prstGeom prst="rect">
            <a:avLst/>
          </a:prstGeom>
          <a:blipFill>
            <a:blip r:embed="rId5"/>
            <a:srcRect/>
            <a:stretch>
              <a:fillRect l="-16273" r="-162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280406" y="3720725"/>
            <a:ext cx="1066827" cy="1060518"/>
          </a:xfrm>
          <a:prstGeom prst="rect">
            <a:avLst/>
          </a:prstGeom>
          <a:blipFill>
            <a:blip r:embed="rId6"/>
            <a:srcRect/>
            <a:stretch>
              <a:fillRect t="-1480" b="-14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4844172" y="3286786"/>
            <a:ext cx="290953" cy="28923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r>
              <a:rPr lang="en-US" altLang="zh-CN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280406" y="3286786"/>
            <a:ext cx="290953" cy="289232"/>
          </a:xfrm>
          <a:prstGeom prst="round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r>
              <a:rPr lang="en-US" altLang="zh-CN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844172" y="3720726"/>
            <a:ext cx="290953" cy="289232"/>
          </a:xfrm>
          <a:prstGeom prst="round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r>
              <a:rPr lang="en-US" altLang="zh-CN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280406" y="3720726"/>
            <a:ext cx="290953" cy="289232"/>
          </a:xfrm>
          <a:prstGeom prst="roundRect">
            <a:avLst/>
          </a:prstGeom>
          <a:solidFill>
            <a:srgbClr val="F141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415" tIns="30707" rIns="61415" bIns="30707" rtlCol="0" anchor="ctr"/>
          <a:lstStyle/>
          <a:p>
            <a:pPr algn="ctr"/>
            <a:r>
              <a:rPr lang="en-US" altLang="zh-CN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149" y="2745764"/>
            <a:ext cx="2250021" cy="837611"/>
          </a:xfrm>
          <a:prstGeom prst="rect">
            <a:avLst/>
          </a:prstGeom>
          <a:noFill/>
        </p:spPr>
        <p:txBody>
          <a:bodyPr wrap="square" lIns="61415" tIns="30707" rIns="61415" bIns="30707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7300" y="244375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zh-CN"/>
            </a:defPPr>
            <a:lvl1pPr algn="ct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/>
            <a:r>
              <a:rPr lang="zh-CN" altLang="en-US" sz="1650" dirty="0"/>
              <a:t>添加标题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65725" y="2745764"/>
            <a:ext cx="2250021" cy="837611"/>
          </a:xfrm>
          <a:prstGeom prst="rect">
            <a:avLst/>
          </a:prstGeom>
          <a:noFill/>
        </p:spPr>
        <p:txBody>
          <a:bodyPr wrap="square" lIns="61415" tIns="30707" rIns="61415" bIns="30707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您的内容打在这里，或者通过复制您的文本后，在此框中选择粘贴，并选择只保留文字，</a:t>
            </a:r>
            <a:r>
              <a:rPr lang="zh-CN" altLang="en-US" sz="1050" dirty="0">
                <a:sym typeface="微软雅黑" pitchFamily="34" charset="-122"/>
              </a:rPr>
              <a:t>在此录入上述图表的综合描述说明。</a:t>
            </a:r>
            <a:endParaRPr lang="zh-CN" alt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6456066" y="244375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650" dirty="0"/>
              <a:t>添加标题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692149" y="4037185"/>
            <a:ext cx="2250021" cy="837611"/>
          </a:xfrm>
          <a:prstGeom prst="rect">
            <a:avLst/>
          </a:prstGeom>
          <a:noFill/>
        </p:spPr>
        <p:txBody>
          <a:bodyPr wrap="square" lIns="61415" tIns="30707" rIns="61415" bIns="30707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您的内容打在这里，或者通过复制您的文本后，在此框中选择粘贴，并选择只保留文字，</a:t>
            </a:r>
            <a:r>
              <a:rPr lang="zh-CN" altLang="en-US" sz="1050" dirty="0">
                <a:sym typeface="微软雅黑" pitchFamily="34" charset="-122"/>
              </a:rPr>
              <a:t>在此录入上述图表的综合描述说明。</a:t>
            </a:r>
            <a:endParaRPr lang="zh-CN" altLang="en-US" sz="1050" dirty="0"/>
          </a:p>
        </p:txBody>
      </p:sp>
      <p:sp>
        <p:nvSpPr>
          <p:cNvPr id="41" name="TextBox 40"/>
          <p:cNvSpPr txBox="1"/>
          <p:nvPr/>
        </p:nvSpPr>
        <p:spPr>
          <a:xfrm>
            <a:off x="2957300" y="372620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zh-CN"/>
            </a:defPPr>
            <a:lvl1pPr algn="r"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650" dirty="0"/>
              <a:t>添加标题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465725" y="4037185"/>
            <a:ext cx="2250021" cy="837611"/>
          </a:xfrm>
          <a:prstGeom prst="rect">
            <a:avLst/>
          </a:prstGeom>
          <a:noFill/>
        </p:spPr>
        <p:txBody>
          <a:bodyPr wrap="square" lIns="61415" tIns="30707" rIns="61415" bIns="30707" rtlCol="0">
            <a:spAutoFit/>
          </a:bodyPr>
          <a:lstStyle>
            <a:defPPr>
              <a:defRPr lang="zh-CN"/>
            </a:defPPr>
            <a:lvl1pPr algn="just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050" dirty="0"/>
              <a:t>您的内容打在这里，或者通过复制您的文本后，在此框中选择粘贴，并选择只保留文字，</a:t>
            </a:r>
            <a:r>
              <a:rPr lang="zh-CN" altLang="en-US" sz="1050" dirty="0">
                <a:sym typeface="微软雅黑" pitchFamily="34" charset="-122"/>
              </a:rPr>
              <a:t>在此录入上述图表的综合描述说明。</a:t>
            </a:r>
            <a:endParaRPr lang="zh-CN" alt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6465726" y="3726202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>
            <a:defPPr>
              <a:defRPr lang="zh-CN"/>
            </a:defPPr>
            <a:lvl1pPr>
              <a:defRPr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650" dirty="0"/>
              <a:t>添加标题</a:t>
            </a: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4250060" y="1243819"/>
            <a:ext cx="2677642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研究理论与文献综述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782213" y="1284912"/>
            <a:ext cx="197506" cy="296260"/>
            <a:chOff x="5284519" y="1508166"/>
            <a:chExt cx="213756" cy="427512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959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600"/>
                            </p:stCondLst>
                            <p:childTnLst>
                              <p:par>
                                <p:cTn id="6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39" grpId="0"/>
      <p:bldP spid="40" grpId="0"/>
      <p:bldP spid="41" grpId="0"/>
      <p:bldP spid="42" grpId="0"/>
      <p:bldP spid="43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4313659" y="2070951"/>
            <a:ext cx="977235" cy="9766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vert="horz" wrap="square" lIns="56620" tIns="28310" rIns="56620" bIns="2831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5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endParaRPr lang="en-US" altLang="zh-CN" sz="1500" b="1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1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创新</a:t>
            </a:r>
            <a:endParaRPr lang="zh-CN" altLang="en-US" sz="2100" b="1" baseline="-30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 flipH="1">
            <a:off x="1941453" y="2560490"/>
            <a:ext cx="2372206" cy="0"/>
          </a:xfrm>
          <a:prstGeom prst="line">
            <a:avLst/>
          </a:prstGeom>
          <a:noFill/>
          <a:ln w="5" cap="flat">
            <a:solidFill>
              <a:srgbClr val="333333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Freeform 24"/>
          <p:cNvSpPr>
            <a:spLocks noEditPoints="1"/>
          </p:cNvSpPr>
          <p:nvPr/>
        </p:nvSpPr>
        <p:spPr bwMode="auto">
          <a:xfrm>
            <a:off x="3596854" y="2426980"/>
            <a:ext cx="275313" cy="274439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Freeform 25"/>
          <p:cNvSpPr>
            <a:spLocks noEditPoints="1"/>
          </p:cNvSpPr>
          <p:nvPr/>
        </p:nvSpPr>
        <p:spPr bwMode="auto">
          <a:xfrm>
            <a:off x="2951978" y="2426980"/>
            <a:ext cx="277793" cy="274439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Freeform 26"/>
          <p:cNvSpPr>
            <a:spLocks noEditPoints="1"/>
          </p:cNvSpPr>
          <p:nvPr/>
        </p:nvSpPr>
        <p:spPr bwMode="auto">
          <a:xfrm>
            <a:off x="2309583" y="2426980"/>
            <a:ext cx="280273" cy="274439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27"/>
          <p:cNvSpPr>
            <a:spLocks/>
          </p:cNvSpPr>
          <p:nvPr/>
        </p:nvSpPr>
        <p:spPr bwMode="auto">
          <a:xfrm>
            <a:off x="3678703" y="2637136"/>
            <a:ext cx="1307114" cy="1110116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Freeform 28"/>
          <p:cNvSpPr>
            <a:spLocks/>
          </p:cNvSpPr>
          <p:nvPr/>
        </p:nvSpPr>
        <p:spPr bwMode="auto">
          <a:xfrm>
            <a:off x="3016466" y="2637136"/>
            <a:ext cx="1969352" cy="1770252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29"/>
          <p:cNvSpPr>
            <a:spLocks/>
          </p:cNvSpPr>
          <p:nvPr/>
        </p:nvSpPr>
        <p:spPr bwMode="auto">
          <a:xfrm>
            <a:off x="2374071" y="2637135"/>
            <a:ext cx="2611748" cy="241308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/>
        </p:spPr>
        <p:txBody>
          <a:bodyPr vert="horz" wrap="square" lIns="56620" tIns="28310" rIns="56620" bIns="2831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1894" y="3287729"/>
            <a:ext cx="418916" cy="576546"/>
          </a:xfrm>
          <a:prstGeom prst="rect">
            <a:avLst/>
          </a:prstGeom>
          <a:noFill/>
        </p:spPr>
        <p:txBody>
          <a:bodyPr wrap="none" lIns="56620" tIns="28310" rIns="56620" bIns="28310" rtlCol="0" anchor="ctr">
            <a:spAutoFit/>
          </a:bodyPr>
          <a:lstStyle/>
          <a:p>
            <a:r>
              <a:rPr lang="en-US" altLang="zh-CN" sz="3375" dirty="0">
                <a:solidFill>
                  <a:srgbClr val="21AB82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endParaRPr lang="zh-CN" altLang="en-US" sz="3375" dirty="0">
              <a:solidFill>
                <a:srgbClr val="21AB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31893" y="3934421"/>
            <a:ext cx="385254" cy="576546"/>
          </a:xfrm>
          <a:prstGeom prst="rect">
            <a:avLst/>
          </a:prstGeom>
          <a:noFill/>
        </p:spPr>
        <p:txBody>
          <a:bodyPr wrap="none" lIns="56620" tIns="28310" rIns="56620" bIns="28310" rtlCol="0" anchor="ctr">
            <a:spAutoFit/>
          </a:bodyPr>
          <a:lstStyle/>
          <a:p>
            <a:r>
              <a:rPr lang="en-US" altLang="zh-CN" sz="3375" dirty="0">
                <a:solidFill>
                  <a:srgbClr val="F14124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endParaRPr lang="zh-CN" altLang="en-US" sz="3375" dirty="0">
              <a:solidFill>
                <a:srgbClr val="F14124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31893" y="4602183"/>
            <a:ext cx="404490" cy="576546"/>
          </a:xfrm>
          <a:prstGeom prst="rect">
            <a:avLst/>
          </a:prstGeom>
          <a:noFill/>
        </p:spPr>
        <p:txBody>
          <a:bodyPr wrap="none" lIns="56620" tIns="28310" rIns="56620" bIns="28310" rtlCol="0" anchor="ctr">
            <a:spAutoFit/>
          </a:bodyPr>
          <a:lstStyle/>
          <a:p>
            <a:r>
              <a:rPr lang="en-US" altLang="zh-CN" sz="3375" dirty="0">
                <a:solidFill>
                  <a:srgbClr val="05BAC8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3375" dirty="0">
              <a:solidFill>
                <a:srgbClr val="05BAC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4189" y="3322411"/>
            <a:ext cx="2908594" cy="618289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14189" y="4011628"/>
            <a:ext cx="2908594" cy="618289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14189" y="4686643"/>
            <a:ext cx="2908594" cy="618289"/>
          </a:xfrm>
          <a:prstGeom prst="rect">
            <a:avLst/>
          </a:prstGeom>
          <a:noFill/>
        </p:spPr>
        <p:txBody>
          <a:bodyPr wrap="square" lIns="56620" tIns="28310" rIns="56620" bIns="2831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您的内容打在这里，或者通过复制您的文本后，在此框中选择粘贴，并选择只保留文字，</a:t>
            </a:r>
            <a:r>
              <a:rPr lang="zh-CN" altLang="en-US" sz="101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在此录入上述图表的综合描述说明。</a:t>
            </a:r>
          </a:p>
        </p:txBody>
      </p:sp>
      <p:sp>
        <p:nvSpPr>
          <p:cNvPr id="16" name="矩形 3"/>
          <p:cNvSpPr>
            <a:spLocks noChangeArrowheads="1"/>
          </p:cNvSpPr>
          <p:nvPr/>
        </p:nvSpPr>
        <p:spPr bwMode="auto">
          <a:xfrm>
            <a:off x="4468989" y="1243819"/>
            <a:ext cx="1266999" cy="40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主要创新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001142" y="1284912"/>
            <a:ext cx="197506" cy="296260"/>
            <a:chOff x="5284519" y="1508166"/>
            <a:chExt cx="213756" cy="427512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218513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9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400"/>
                            </p:stCondLst>
                            <p:childTnLst>
                              <p:par>
                                <p:cTn id="5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9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400"/>
                            </p:stCondLst>
                            <p:childTnLst>
                              <p:par>
                                <p:cTn id="7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16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3644</TotalTime>
  <Words>3183</Words>
  <Application>Microsoft Office PowerPoint</Application>
  <PresentationFormat>全屏显示(4:3)</PresentationFormat>
  <Paragraphs>416</Paragraphs>
  <Slides>37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Arial Unicode MS</vt:lpstr>
      <vt:lpstr>굴림</vt:lpstr>
      <vt:lpstr>Open Sans</vt:lpstr>
      <vt:lpstr>UKIJ Qolyazma</vt:lpstr>
      <vt:lpstr>等线</vt:lpstr>
      <vt:lpstr>等线 Light</vt:lpstr>
      <vt:lpstr>方正大黑简体</vt:lpstr>
      <vt:lpstr>华文黑体</vt:lpstr>
      <vt:lpstr>宋体</vt:lpstr>
      <vt:lpstr>微软雅黑</vt:lpstr>
      <vt:lpstr>Arial</vt:lpstr>
      <vt:lpstr>Calibri</vt:lpstr>
      <vt:lpstr>Calibri Light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Lizzy</dc:creator>
  <cp:lastModifiedBy>姬澈</cp:lastModifiedBy>
  <cp:revision>465</cp:revision>
  <dcterms:created xsi:type="dcterms:W3CDTF">2014-06-18T03:33:50Z</dcterms:created>
  <dcterms:modified xsi:type="dcterms:W3CDTF">2017-04-26T14:59:08Z</dcterms:modified>
</cp:coreProperties>
</file>